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0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42D"/>
    <a:srgbClr val="B4B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DFFCB5-B70B-4A90-94B2-72758484B4D6}" v="261" dt="2022-10-25T13:09:11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Jones" userId="4f3112ff-7bf2-4ca6-8c35-49b05f9ef834" providerId="ADAL" clId="{89DFFCB5-B70B-4A90-94B2-72758484B4D6}"/>
    <pc:docChg chg="undo custSel addSld modSld sldOrd">
      <pc:chgData name="Jordan Jones" userId="4f3112ff-7bf2-4ca6-8c35-49b05f9ef834" providerId="ADAL" clId="{89DFFCB5-B70B-4A90-94B2-72758484B4D6}" dt="2022-10-25T13:09:12.673" v="1024" actId="478"/>
      <pc:docMkLst>
        <pc:docMk/>
      </pc:docMkLst>
      <pc:sldChg chg="addSp delSp modSp mod modAnim">
        <pc:chgData name="Jordan Jones" userId="4f3112ff-7bf2-4ca6-8c35-49b05f9ef834" providerId="ADAL" clId="{89DFFCB5-B70B-4A90-94B2-72758484B4D6}" dt="2022-10-25T12:37:26.818" v="801" actId="1076"/>
        <pc:sldMkLst>
          <pc:docMk/>
          <pc:sldMk cId="1745860044" sldId="256"/>
        </pc:sldMkLst>
        <pc:spChg chg="mod">
          <ac:chgData name="Jordan Jones" userId="4f3112ff-7bf2-4ca6-8c35-49b05f9ef834" providerId="ADAL" clId="{89DFFCB5-B70B-4A90-94B2-72758484B4D6}" dt="2022-10-11T09:48:55.006" v="21" actId="208"/>
          <ac:spMkLst>
            <pc:docMk/>
            <pc:sldMk cId="1745860044" sldId="256"/>
            <ac:spMk id="10" creationId="{A582643D-1E34-46F0-B077-084412580F59}"/>
          </ac:spMkLst>
        </pc:spChg>
        <pc:spChg chg="add del mod">
          <ac:chgData name="Jordan Jones" userId="4f3112ff-7bf2-4ca6-8c35-49b05f9ef834" providerId="ADAL" clId="{89DFFCB5-B70B-4A90-94B2-72758484B4D6}" dt="2022-10-11T11:56:42.960" v="122" actId="478"/>
          <ac:spMkLst>
            <pc:docMk/>
            <pc:sldMk cId="1745860044" sldId="256"/>
            <ac:spMk id="73" creationId="{EE40D0CE-9349-4DCB-B5E0-4C723F0326ED}"/>
          </ac:spMkLst>
        </pc:spChg>
        <pc:spChg chg="add mod">
          <ac:chgData name="Jordan Jones" userId="4f3112ff-7bf2-4ca6-8c35-49b05f9ef834" providerId="ADAL" clId="{89DFFCB5-B70B-4A90-94B2-72758484B4D6}" dt="2022-10-11T11:58:42.172" v="150" actId="1076"/>
          <ac:spMkLst>
            <pc:docMk/>
            <pc:sldMk cId="1745860044" sldId="256"/>
            <ac:spMk id="76" creationId="{94074BE3-C2C5-4583-837E-028E1C8768A5}"/>
          </ac:spMkLst>
        </pc:spChg>
        <pc:spChg chg="add mod">
          <ac:chgData name="Jordan Jones" userId="4f3112ff-7bf2-4ca6-8c35-49b05f9ef834" providerId="ADAL" clId="{89DFFCB5-B70B-4A90-94B2-72758484B4D6}" dt="2022-10-11T11:58:33.371" v="147" actId="1076"/>
          <ac:spMkLst>
            <pc:docMk/>
            <pc:sldMk cId="1745860044" sldId="256"/>
            <ac:spMk id="81" creationId="{832C2C4C-A51F-457E-AC2D-EF2CC0F730BD}"/>
          </ac:spMkLst>
        </pc:spChg>
        <pc:spChg chg="mod">
          <ac:chgData name="Jordan Jones" userId="4f3112ff-7bf2-4ca6-8c35-49b05f9ef834" providerId="ADAL" clId="{89DFFCB5-B70B-4A90-94B2-72758484B4D6}" dt="2022-10-25T11:48:03.759" v="312" actId="688"/>
          <ac:spMkLst>
            <pc:docMk/>
            <pc:sldMk cId="1745860044" sldId="256"/>
            <ac:spMk id="96" creationId="{FCADE857-989B-4A47-9D52-15AD551C2C0E}"/>
          </ac:spMkLst>
        </pc:spChg>
        <pc:spChg chg="add mod">
          <ac:chgData name="Jordan Jones" userId="4f3112ff-7bf2-4ca6-8c35-49b05f9ef834" providerId="ADAL" clId="{89DFFCB5-B70B-4A90-94B2-72758484B4D6}" dt="2022-10-11T11:56:50.301" v="125" actId="1076"/>
          <ac:spMkLst>
            <pc:docMk/>
            <pc:sldMk cId="1745860044" sldId="256"/>
            <ac:spMk id="99" creationId="{E60506D5-75E3-46D1-B293-A20EDC1FF293}"/>
          </ac:spMkLst>
        </pc:spChg>
        <pc:spChg chg="add mod topLvl">
          <ac:chgData name="Jordan Jones" userId="4f3112ff-7bf2-4ca6-8c35-49b05f9ef834" providerId="ADAL" clId="{89DFFCB5-B70B-4A90-94B2-72758484B4D6}" dt="2022-10-25T12:11:28.171" v="627" actId="1076"/>
          <ac:spMkLst>
            <pc:docMk/>
            <pc:sldMk cId="1745860044" sldId="256"/>
            <ac:spMk id="100" creationId="{51EB4BE6-BBF7-4E9E-9091-D52503B48CE4}"/>
          </ac:spMkLst>
        </pc:spChg>
        <pc:spChg chg="add mod">
          <ac:chgData name="Jordan Jones" userId="4f3112ff-7bf2-4ca6-8c35-49b05f9ef834" providerId="ADAL" clId="{89DFFCB5-B70B-4A90-94B2-72758484B4D6}" dt="2022-10-11T11:57:07.363" v="133" actId="1076"/>
          <ac:spMkLst>
            <pc:docMk/>
            <pc:sldMk cId="1745860044" sldId="256"/>
            <ac:spMk id="101" creationId="{883E5315-BB76-4E2A-AF5C-EA6204AF8CFD}"/>
          </ac:spMkLst>
        </pc:spChg>
        <pc:spChg chg="mod topLvl">
          <ac:chgData name="Jordan Jones" userId="4f3112ff-7bf2-4ca6-8c35-49b05f9ef834" providerId="ADAL" clId="{89DFFCB5-B70B-4A90-94B2-72758484B4D6}" dt="2022-10-11T13:19:48.036" v="193" actId="1037"/>
          <ac:spMkLst>
            <pc:docMk/>
            <pc:sldMk cId="1745860044" sldId="256"/>
            <ac:spMk id="110" creationId="{982143CF-D02B-4A40-8CB2-BE65D1606C8C}"/>
          </ac:spMkLst>
        </pc:spChg>
        <pc:spChg chg="add del mod">
          <ac:chgData name="Jordan Jones" userId="4f3112ff-7bf2-4ca6-8c35-49b05f9ef834" providerId="ADAL" clId="{89DFFCB5-B70B-4A90-94B2-72758484B4D6}" dt="2022-10-11T14:35:04.764" v="203" actId="478"/>
          <ac:spMkLst>
            <pc:docMk/>
            <pc:sldMk cId="1745860044" sldId="256"/>
            <ac:spMk id="127" creationId="{DF6B7C17-EC2A-4CB6-8EE7-77DAA3112017}"/>
          </ac:spMkLst>
        </pc:spChg>
        <pc:spChg chg="add mod">
          <ac:chgData name="Jordan Jones" userId="4f3112ff-7bf2-4ca6-8c35-49b05f9ef834" providerId="ADAL" clId="{89DFFCB5-B70B-4A90-94B2-72758484B4D6}" dt="2022-10-11T14:34:40.518" v="199" actId="1076"/>
          <ac:spMkLst>
            <pc:docMk/>
            <pc:sldMk cId="1745860044" sldId="256"/>
            <ac:spMk id="131" creationId="{333D7C38-7F85-439D-9B25-85B06CBFF213}"/>
          </ac:spMkLst>
        </pc:spChg>
        <pc:spChg chg="add mod">
          <ac:chgData name="Jordan Jones" userId="4f3112ff-7bf2-4ca6-8c35-49b05f9ef834" providerId="ADAL" clId="{89DFFCB5-B70B-4A90-94B2-72758484B4D6}" dt="2022-10-11T14:34:53.542" v="202" actId="1076"/>
          <ac:spMkLst>
            <pc:docMk/>
            <pc:sldMk cId="1745860044" sldId="256"/>
            <ac:spMk id="135" creationId="{B4D48728-2FD1-434B-9775-124D764D5ABE}"/>
          </ac:spMkLst>
        </pc:spChg>
        <pc:spChg chg="add mod">
          <ac:chgData name="Jordan Jones" userId="4f3112ff-7bf2-4ca6-8c35-49b05f9ef834" providerId="ADAL" clId="{89DFFCB5-B70B-4A90-94B2-72758484B4D6}" dt="2022-10-11T14:35:37.510" v="210" actId="1076"/>
          <ac:spMkLst>
            <pc:docMk/>
            <pc:sldMk cId="1745860044" sldId="256"/>
            <ac:spMk id="140" creationId="{2C064C76-6A07-4F23-8E4E-ECEA3388BBA7}"/>
          </ac:spMkLst>
        </pc:spChg>
        <pc:grpChg chg="add del mod">
          <ac:chgData name="Jordan Jones" userId="4f3112ff-7bf2-4ca6-8c35-49b05f9ef834" providerId="ADAL" clId="{89DFFCB5-B70B-4A90-94B2-72758484B4D6}" dt="2022-10-11T11:59:58.060" v="162" actId="165"/>
          <ac:grpSpMkLst>
            <pc:docMk/>
            <pc:sldMk cId="1745860044" sldId="256"/>
            <ac:grpSpMk id="105" creationId="{A08041F2-7427-457C-B790-97034FE22DFB}"/>
          </ac:grpSpMkLst>
        </pc:grpChg>
        <pc:grpChg chg="add del mod">
          <ac:chgData name="Jordan Jones" userId="4f3112ff-7bf2-4ca6-8c35-49b05f9ef834" providerId="ADAL" clId="{89DFFCB5-B70B-4A90-94B2-72758484B4D6}" dt="2022-10-11T11:58:16.341" v="142" actId="165"/>
          <ac:grpSpMkLst>
            <pc:docMk/>
            <pc:sldMk cId="1745860044" sldId="256"/>
            <ac:grpSpMk id="106" creationId="{6DB06248-96EC-4B49-BC32-B1EA6E1D1B03}"/>
          </ac:grpSpMkLst>
        </pc:grpChg>
        <pc:picChg chg="add mod modCrop">
          <ac:chgData name="Jordan Jones" userId="4f3112ff-7bf2-4ca6-8c35-49b05f9ef834" providerId="ADAL" clId="{89DFFCB5-B70B-4A90-94B2-72758484B4D6}" dt="2022-10-25T11:48:41.719" v="322" actId="18131"/>
          <ac:picMkLst>
            <pc:docMk/>
            <pc:sldMk cId="1745860044" sldId="256"/>
            <ac:picMk id="4" creationId="{D51996DD-A7D5-4172-9033-B315334BCDF5}"/>
          </ac:picMkLst>
        </pc:picChg>
        <pc:picChg chg="mod">
          <ac:chgData name="Jordan Jones" userId="4f3112ff-7bf2-4ca6-8c35-49b05f9ef834" providerId="ADAL" clId="{89DFFCB5-B70B-4A90-94B2-72758484B4D6}" dt="2022-10-25T12:37:26.818" v="801" actId="1076"/>
          <ac:picMkLst>
            <pc:docMk/>
            <pc:sldMk cId="1745860044" sldId="256"/>
            <ac:picMk id="91" creationId="{69621EB2-969C-4058-9E97-BA5B913687EC}"/>
          </ac:picMkLst>
        </pc:picChg>
        <pc:picChg chg="mod">
          <ac:chgData name="Jordan Jones" userId="4f3112ff-7bf2-4ca6-8c35-49b05f9ef834" providerId="ADAL" clId="{89DFFCB5-B70B-4A90-94B2-72758484B4D6}" dt="2022-10-25T11:46:55.546" v="300" actId="1076"/>
          <ac:picMkLst>
            <pc:docMk/>
            <pc:sldMk cId="1745860044" sldId="256"/>
            <ac:picMk id="93" creationId="{36D4B347-1986-4129-A1DE-BC932EAAC421}"/>
          </ac:picMkLst>
        </pc:picChg>
        <pc:cxnChg chg="mod topLvl">
          <ac:chgData name="Jordan Jones" userId="4f3112ff-7bf2-4ca6-8c35-49b05f9ef834" providerId="ADAL" clId="{89DFFCB5-B70B-4A90-94B2-72758484B4D6}" dt="2022-10-25T12:12:16.214" v="643" actId="14100"/>
          <ac:cxnSpMkLst>
            <pc:docMk/>
            <pc:sldMk cId="1745860044" sldId="256"/>
            <ac:cxnSpMk id="11" creationId="{2ED2A318-C43E-4223-BACB-930EFFD65C75}"/>
          </ac:cxnSpMkLst>
        </pc:cxnChg>
        <pc:cxnChg chg="mod topLvl">
          <ac:chgData name="Jordan Jones" userId="4f3112ff-7bf2-4ca6-8c35-49b05f9ef834" providerId="ADAL" clId="{89DFFCB5-B70B-4A90-94B2-72758484B4D6}" dt="2022-10-25T12:11:43.420" v="636" actId="1037"/>
          <ac:cxnSpMkLst>
            <pc:docMk/>
            <pc:sldMk cId="1745860044" sldId="256"/>
            <ac:cxnSpMk id="12" creationId="{82F8BA2B-F874-4EA4-BA62-7AABF8E6EE20}"/>
          </ac:cxnSpMkLst>
        </pc:cxnChg>
        <pc:cxnChg chg="mod topLvl">
          <ac:chgData name="Jordan Jones" userId="4f3112ff-7bf2-4ca6-8c35-49b05f9ef834" providerId="ADAL" clId="{89DFFCB5-B70B-4A90-94B2-72758484B4D6}" dt="2022-10-25T12:12:19.446" v="646" actId="1037"/>
          <ac:cxnSpMkLst>
            <pc:docMk/>
            <pc:sldMk cId="1745860044" sldId="256"/>
            <ac:cxnSpMk id="13" creationId="{2B684719-8A5A-4912-A372-267F8FF57C34}"/>
          </ac:cxnSpMkLst>
        </pc:cxnChg>
        <pc:cxnChg chg="add mod">
          <ac:chgData name="Jordan Jones" userId="4f3112ff-7bf2-4ca6-8c35-49b05f9ef834" providerId="ADAL" clId="{89DFFCB5-B70B-4A90-94B2-72758484B4D6}" dt="2022-10-11T11:55:36.392" v="116" actId="14100"/>
          <ac:cxnSpMkLst>
            <pc:docMk/>
            <pc:sldMk cId="1745860044" sldId="256"/>
            <ac:cxnSpMk id="74" creationId="{280CA73B-B420-44E1-9A0E-0F0FCD70EFC4}"/>
          </ac:cxnSpMkLst>
        </pc:cxnChg>
        <pc:cxnChg chg="add mod">
          <ac:chgData name="Jordan Jones" userId="4f3112ff-7bf2-4ca6-8c35-49b05f9ef834" providerId="ADAL" clId="{89DFFCB5-B70B-4A90-94B2-72758484B4D6}" dt="2022-10-11T11:55:38.617" v="117" actId="14100"/>
          <ac:cxnSpMkLst>
            <pc:docMk/>
            <pc:sldMk cId="1745860044" sldId="256"/>
            <ac:cxnSpMk id="75" creationId="{8FC59A53-948E-451B-B71A-8276397CB1E4}"/>
          </ac:cxnSpMkLst>
        </pc:cxnChg>
        <pc:cxnChg chg="add mod">
          <ac:chgData name="Jordan Jones" userId="4f3112ff-7bf2-4ca6-8c35-49b05f9ef834" providerId="ADAL" clId="{89DFFCB5-B70B-4A90-94B2-72758484B4D6}" dt="2022-10-25T12:11:52.388" v="637" actId="14100"/>
          <ac:cxnSpMkLst>
            <pc:docMk/>
            <pc:sldMk cId="1745860044" sldId="256"/>
            <ac:cxnSpMk id="77" creationId="{E10E3FAC-7CC6-4DCD-9310-5BAF86271FAD}"/>
          </ac:cxnSpMkLst>
        </pc:cxnChg>
        <pc:cxnChg chg="add mod">
          <ac:chgData name="Jordan Jones" userId="4f3112ff-7bf2-4ca6-8c35-49b05f9ef834" providerId="ADAL" clId="{89DFFCB5-B70B-4A90-94B2-72758484B4D6}" dt="2022-10-11T11:59:48.267" v="161" actId="14100"/>
          <ac:cxnSpMkLst>
            <pc:docMk/>
            <pc:sldMk cId="1745860044" sldId="256"/>
            <ac:cxnSpMk id="78" creationId="{F3CA51A0-6CBC-41E8-B242-9361AE91D774}"/>
          </ac:cxnSpMkLst>
        </pc:cxnChg>
        <pc:cxnChg chg="add mod">
          <ac:chgData name="Jordan Jones" userId="4f3112ff-7bf2-4ca6-8c35-49b05f9ef834" providerId="ADAL" clId="{89DFFCB5-B70B-4A90-94B2-72758484B4D6}" dt="2022-10-11T11:59:29.424" v="157" actId="14100"/>
          <ac:cxnSpMkLst>
            <pc:docMk/>
            <pc:sldMk cId="1745860044" sldId="256"/>
            <ac:cxnSpMk id="82" creationId="{8B6185F4-A2B0-483E-8847-94B698DCCA30}"/>
          </ac:cxnSpMkLst>
        </pc:cxnChg>
        <pc:cxnChg chg="del mod">
          <ac:chgData name="Jordan Jones" userId="4f3112ff-7bf2-4ca6-8c35-49b05f9ef834" providerId="ADAL" clId="{89DFFCB5-B70B-4A90-94B2-72758484B4D6}" dt="2022-10-25T11:32:18.521" v="217" actId="478"/>
          <ac:cxnSpMkLst>
            <pc:docMk/>
            <pc:sldMk cId="1745860044" sldId="256"/>
            <ac:cxnSpMk id="97" creationId="{A49B273B-0385-49A0-869B-9B787B64B33B}"/>
          </ac:cxnSpMkLst>
        </pc:cxnChg>
        <pc:cxnChg chg="add mod">
          <ac:chgData name="Jordan Jones" userId="4f3112ff-7bf2-4ca6-8c35-49b05f9ef834" providerId="ADAL" clId="{89DFFCB5-B70B-4A90-94B2-72758484B4D6}" dt="2022-10-11T11:57:20.796" v="137" actId="14100"/>
          <ac:cxnSpMkLst>
            <pc:docMk/>
            <pc:sldMk cId="1745860044" sldId="256"/>
            <ac:cxnSpMk id="102" creationId="{19BCA706-E410-4ECE-8E2F-7287FBB7D931}"/>
          </ac:cxnSpMkLst>
        </pc:cxnChg>
        <pc:cxnChg chg="mod">
          <ac:chgData name="Jordan Jones" userId="4f3112ff-7bf2-4ca6-8c35-49b05f9ef834" providerId="ADAL" clId="{89DFFCB5-B70B-4A90-94B2-72758484B4D6}" dt="2022-10-25T11:48:07.435" v="313" actId="14100"/>
          <ac:cxnSpMkLst>
            <pc:docMk/>
            <pc:sldMk cId="1745860044" sldId="256"/>
            <ac:cxnSpMk id="103" creationId="{FA41720F-51A5-44AF-A277-20DE228DA1D9}"/>
          </ac:cxnSpMkLst>
        </pc:cxnChg>
        <pc:cxnChg chg="mod topLvl">
          <ac:chgData name="Jordan Jones" userId="4f3112ff-7bf2-4ca6-8c35-49b05f9ef834" providerId="ADAL" clId="{89DFFCB5-B70B-4A90-94B2-72758484B4D6}" dt="2022-10-25T12:11:56.020" v="638" actId="14100"/>
          <ac:cxnSpMkLst>
            <pc:docMk/>
            <pc:sldMk cId="1745860044" sldId="256"/>
            <ac:cxnSpMk id="107" creationId="{2179127D-CD11-4AE4-827B-1F8CABBCF640}"/>
          </ac:cxnSpMkLst>
        </pc:cxnChg>
        <pc:cxnChg chg="mod topLvl">
          <ac:chgData name="Jordan Jones" userId="4f3112ff-7bf2-4ca6-8c35-49b05f9ef834" providerId="ADAL" clId="{89DFFCB5-B70B-4A90-94B2-72758484B4D6}" dt="2022-10-11T13:19:44.987" v="184" actId="1036"/>
          <ac:cxnSpMkLst>
            <pc:docMk/>
            <pc:sldMk cId="1745860044" sldId="256"/>
            <ac:cxnSpMk id="108" creationId="{F53E6E15-4C8F-4267-878A-157BC873B6DF}"/>
          </ac:cxnSpMkLst>
        </pc:cxnChg>
        <pc:cxnChg chg="mod topLvl">
          <ac:chgData name="Jordan Jones" userId="4f3112ff-7bf2-4ca6-8c35-49b05f9ef834" providerId="ADAL" clId="{89DFFCB5-B70B-4A90-94B2-72758484B4D6}" dt="2022-10-25T12:12:01.443" v="641" actId="1035"/>
          <ac:cxnSpMkLst>
            <pc:docMk/>
            <pc:sldMk cId="1745860044" sldId="256"/>
            <ac:cxnSpMk id="109" creationId="{0B0DCE8E-1103-45B4-B351-C35DAF96DE04}"/>
          </ac:cxnSpMkLst>
        </pc:cxnChg>
        <pc:cxnChg chg="add mod">
          <ac:chgData name="Jordan Jones" userId="4f3112ff-7bf2-4ca6-8c35-49b05f9ef834" providerId="ADAL" clId="{89DFFCB5-B70B-4A90-94B2-72758484B4D6}" dt="2022-10-11T14:34:43.986" v="200" actId="14100"/>
          <ac:cxnSpMkLst>
            <pc:docMk/>
            <pc:sldMk cId="1745860044" sldId="256"/>
            <ac:cxnSpMk id="132" creationId="{859B26C1-83A1-415E-9F4B-C0E3ED614ABD}"/>
          </ac:cxnSpMkLst>
        </pc:cxnChg>
        <pc:cxnChg chg="add mod">
          <ac:chgData name="Jordan Jones" userId="4f3112ff-7bf2-4ca6-8c35-49b05f9ef834" providerId="ADAL" clId="{89DFFCB5-B70B-4A90-94B2-72758484B4D6}" dt="2022-10-11T14:36:32.566" v="214" actId="14100"/>
          <ac:cxnSpMkLst>
            <pc:docMk/>
            <pc:sldMk cId="1745860044" sldId="256"/>
            <ac:cxnSpMk id="136" creationId="{740B7073-E2D9-4F8A-AE77-ED66A6E58527}"/>
          </ac:cxnSpMkLst>
        </pc:cxnChg>
        <pc:cxnChg chg="add mod">
          <ac:chgData name="Jordan Jones" userId="4f3112ff-7bf2-4ca6-8c35-49b05f9ef834" providerId="ADAL" clId="{89DFFCB5-B70B-4A90-94B2-72758484B4D6}" dt="2022-10-11T14:36:35.826" v="215" actId="14100"/>
          <ac:cxnSpMkLst>
            <pc:docMk/>
            <pc:sldMk cId="1745860044" sldId="256"/>
            <ac:cxnSpMk id="138" creationId="{D640811D-64D2-4D53-A49F-24CC251BCBA5}"/>
          </ac:cxnSpMkLst>
        </pc:cxnChg>
        <pc:cxnChg chg="add mod">
          <ac:chgData name="Jordan Jones" userId="4f3112ff-7bf2-4ca6-8c35-49b05f9ef834" providerId="ADAL" clId="{89DFFCB5-B70B-4A90-94B2-72758484B4D6}" dt="2022-10-11T14:35:51.159" v="213" actId="14100"/>
          <ac:cxnSpMkLst>
            <pc:docMk/>
            <pc:sldMk cId="1745860044" sldId="256"/>
            <ac:cxnSpMk id="141" creationId="{42C76471-4B62-4786-B603-A23AE833574D}"/>
          </ac:cxnSpMkLst>
        </pc:cxnChg>
      </pc:sldChg>
      <pc:sldChg chg="addSp delSp modSp mod">
        <pc:chgData name="Jordan Jones" userId="4f3112ff-7bf2-4ca6-8c35-49b05f9ef834" providerId="ADAL" clId="{89DFFCB5-B70B-4A90-94B2-72758484B4D6}" dt="2022-10-25T11:50:14.049" v="342" actId="1076"/>
        <pc:sldMkLst>
          <pc:docMk/>
          <pc:sldMk cId="2205958535" sldId="257"/>
        </pc:sldMkLst>
        <pc:spChg chg="mod">
          <ac:chgData name="Jordan Jones" userId="4f3112ff-7bf2-4ca6-8c35-49b05f9ef834" providerId="ADAL" clId="{89DFFCB5-B70B-4A90-94B2-72758484B4D6}" dt="2022-10-11T11:53:21.673" v="87"/>
          <ac:spMkLst>
            <pc:docMk/>
            <pc:sldMk cId="2205958535" sldId="257"/>
            <ac:spMk id="109" creationId="{8DA97F89-502D-4DF7-AE6D-D594BA2C8C4F}"/>
          </ac:spMkLst>
        </pc:spChg>
        <pc:spChg chg="mod">
          <ac:chgData name="Jordan Jones" userId="4f3112ff-7bf2-4ca6-8c35-49b05f9ef834" providerId="ADAL" clId="{89DFFCB5-B70B-4A90-94B2-72758484B4D6}" dt="2022-10-25T11:49:51.066" v="334" actId="1076"/>
          <ac:spMkLst>
            <pc:docMk/>
            <pc:sldMk cId="2205958535" sldId="257"/>
            <ac:spMk id="114" creationId="{3ED152E9-EAD4-4A4F-984C-00C973ECE1C3}"/>
          </ac:spMkLst>
        </pc:spChg>
        <pc:spChg chg="mod">
          <ac:chgData name="Jordan Jones" userId="4f3112ff-7bf2-4ca6-8c35-49b05f9ef834" providerId="ADAL" clId="{89DFFCB5-B70B-4A90-94B2-72758484B4D6}" dt="2022-10-25T11:39:01.114" v="221" actId="1076"/>
          <ac:spMkLst>
            <pc:docMk/>
            <pc:sldMk cId="2205958535" sldId="257"/>
            <ac:spMk id="115" creationId="{AF27D700-59C2-45E6-A4B6-A915CFC7895F}"/>
          </ac:spMkLst>
        </pc:spChg>
        <pc:spChg chg="mod">
          <ac:chgData name="Jordan Jones" userId="4f3112ff-7bf2-4ca6-8c35-49b05f9ef834" providerId="ADAL" clId="{89DFFCB5-B70B-4A90-94B2-72758484B4D6}" dt="2022-10-25T11:49:02.199" v="324" actId="1076"/>
          <ac:spMkLst>
            <pc:docMk/>
            <pc:sldMk cId="2205958535" sldId="257"/>
            <ac:spMk id="116" creationId="{68209215-64D8-4747-AA27-83C7BA058DCA}"/>
          </ac:spMkLst>
        </pc:spChg>
        <pc:spChg chg="mod">
          <ac:chgData name="Jordan Jones" userId="4f3112ff-7bf2-4ca6-8c35-49b05f9ef834" providerId="ADAL" clId="{89DFFCB5-B70B-4A90-94B2-72758484B4D6}" dt="2022-10-25T11:38:28.566" v="218" actId="688"/>
          <ac:spMkLst>
            <pc:docMk/>
            <pc:sldMk cId="2205958535" sldId="257"/>
            <ac:spMk id="129" creationId="{E03E221A-579F-48C2-9EB3-21DE64272888}"/>
          </ac:spMkLst>
        </pc:spChg>
        <pc:spChg chg="add del mod">
          <ac:chgData name="Jordan Jones" userId="4f3112ff-7bf2-4ca6-8c35-49b05f9ef834" providerId="ADAL" clId="{89DFFCB5-B70B-4A90-94B2-72758484B4D6}" dt="2022-10-25T11:39:25.444" v="228" actId="478"/>
          <ac:spMkLst>
            <pc:docMk/>
            <pc:sldMk cId="2205958535" sldId="257"/>
            <ac:spMk id="130" creationId="{DDD1345F-5714-486A-9D69-C29EF7D2149D}"/>
          </ac:spMkLst>
        </pc:spChg>
        <pc:spChg chg="add mod">
          <ac:chgData name="Jordan Jones" userId="4f3112ff-7bf2-4ca6-8c35-49b05f9ef834" providerId="ADAL" clId="{89DFFCB5-B70B-4A90-94B2-72758484B4D6}" dt="2022-10-25T11:45:25.776" v="297" actId="1035"/>
          <ac:spMkLst>
            <pc:docMk/>
            <pc:sldMk cId="2205958535" sldId="257"/>
            <ac:spMk id="133" creationId="{E434C0D0-C667-462A-A2C0-03BDC21DF7C6}"/>
          </ac:spMkLst>
        </pc:spChg>
        <pc:grpChg chg="add mod">
          <ac:chgData name="Jordan Jones" userId="4f3112ff-7bf2-4ca6-8c35-49b05f9ef834" providerId="ADAL" clId="{89DFFCB5-B70B-4A90-94B2-72758484B4D6}" dt="2022-10-11T11:53:21.673" v="87"/>
          <ac:grpSpMkLst>
            <pc:docMk/>
            <pc:sldMk cId="2205958535" sldId="257"/>
            <ac:grpSpMk id="105" creationId="{D938DF75-EFD9-4CA9-AC42-199D3F2ABF55}"/>
          </ac:grpSpMkLst>
        </pc:grpChg>
        <pc:grpChg chg="add mod">
          <ac:chgData name="Jordan Jones" userId="4f3112ff-7bf2-4ca6-8c35-49b05f9ef834" providerId="ADAL" clId="{89DFFCB5-B70B-4A90-94B2-72758484B4D6}" dt="2022-10-11T11:56:18.068" v="121"/>
          <ac:grpSpMkLst>
            <pc:docMk/>
            <pc:sldMk cId="2205958535" sldId="257"/>
            <ac:grpSpMk id="110" creationId="{65270CAB-D5E7-48BE-91E8-58DEC36B8402}"/>
          </ac:grpSpMkLst>
        </pc:grpChg>
        <pc:picChg chg="add mod">
          <ac:chgData name="Jordan Jones" userId="4f3112ff-7bf2-4ca6-8c35-49b05f9ef834" providerId="ADAL" clId="{89DFFCB5-B70B-4A90-94B2-72758484B4D6}" dt="2022-10-25T11:46:02.251" v="299" actId="1076"/>
          <ac:picMkLst>
            <pc:docMk/>
            <pc:sldMk cId="2205958535" sldId="257"/>
            <ac:picMk id="134" creationId="{0449E847-618E-48FA-8D44-908F6F9F2198}"/>
          </ac:picMkLst>
        </pc:picChg>
        <pc:picChg chg="add mod">
          <ac:chgData name="Jordan Jones" userId="4f3112ff-7bf2-4ca6-8c35-49b05f9ef834" providerId="ADAL" clId="{89DFFCB5-B70B-4A90-94B2-72758484B4D6}" dt="2022-10-25T11:47:01.750" v="302" actId="1076"/>
          <ac:picMkLst>
            <pc:docMk/>
            <pc:sldMk cId="2205958535" sldId="257"/>
            <ac:picMk id="136" creationId="{42A00287-7FFC-49DC-8BD8-357F7A91F3B9}"/>
          </ac:picMkLst>
        </pc:picChg>
        <pc:picChg chg="add mod">
          <ac:chgData name="Jordan Jones" userId="4f3112ff-7bf2-4ca6-8c35-49b05f9ef834" providerId="ADAL" clId="{89DFFCB5-B70B-4A90-94B2-72758484B4D6}" dt="2022-10-25T11:47:11.882" v="304" actId="1076"/>
          <ac:picMkLst>
            <pc:docMk/>
            <pc:sldMk cId="2205958535" sldId="257"/>
            <ac:picMk id="137" creationId="{B320DA9D-283F-4B94-9700-1D09A8F49902}"/>
          </ac:picMkLst>
        </pc:picChg>
        <pc:picChg chg="add mod">
          <ac:chgData name="Jordan Jones" userId="4f3112ff-7bf2-4ca6-8c35-49b05f9ef834" providerId="ADAL" clId="{89DFFCB5-B70B-4A90-94B2-72758484B4D6}" dt="2022-10-25T11:47:18.077" v="306" actId="1076"/>
          <ac:picMkLst>
            <pc:docMk/>
            <pc:sldMk cId="2205958535" sldId="257"/>
            <ac:picMk id="138" creationId="{2B83A942-D4D3-4D96-BB36-6D1B9F88B953}"/>
          </ac:picMkLst>
        </pc:picChg>
        <pc:picChg chg="add mod">
          <ac:chgData name="Jordan Jones" userId="4f3112ff-7bf2-4ca6-8c35-49b05f9ef834" providerId="ADAL" clId="{89DFFCB5-B70B-4A90-94B2-72758484B4D6}" dt="2022-10-25T11:49:24.472" v="328" actId="1076"/>
          <ac:picMkLst>
            <pc:docMk/>
            <pc:sldMk cId="2205958535" sldId="257"/>
            <ac:picMk id="142" creationId="{FFD8B262-ED9A-445A-A3B4-E1B9EF4D38FC}"/>
          </ac:picMkLst>
        </pc:picChg>
        <pc:picChg chg="add mod">
          <ac:chgData name="Jordan Jones" userId="4f3112ff-7bf2-4ca6-8c35-49b05f9ef834" providerId="ADAL" clId="{89DFFCB5-B70B-4A90-94B2-72758484B4D6}" dt="2022-10-25T11:49:39.113" v="330" actId="1076"/>
          <ac:picMkLst>
            <pc:docMk/>
            <pc:sldMk cId="2205958535" sldId="257"/>
            <ac:picMk id="143" creationId="{6F00D74E-28B5-44D3-8AD3-7F5C66610BD3}"/>
          </ac:picMkLst>
        </pc:picChg>
        <pc:picChg chg="add mod">
          <ac:chgData name="Jordan Jones" userId="4f3112ff-7bf2-4ca6-8c35-49b05f9ef834" providerId="ADAL" clId="{89DFFCB5-B70B-4A90-94B2-72758484B4D6}" dt="2022-10-25T11:49:55.986" v="340" actId="1038"/>
          <ac:picMkLst>
            <pc:docMk/>
            <pc:sldMk cId="2205958535" sldId="257"/>
            <ac:picMk id="144" creationId="{E4B4CEE4-B68E-466D-A6F2-F49C4F83CB74}"/>
          </ac:picMkLst>
        </pc:picChg>
        <pc:picChg chg="add mod">
          <ac:chgData name="Jordan Jones" userId="4f3112ff-7bf2-4ca6-8c35-49b05f9ef834" providerId="ADAL" clId="{89DFFCB5-B70B-4A90-94B2-72758484B4D6}" dt="2022-10-25T11:50:14.049" v="342" actId="1076"/>
          <ac:picMkLst>
            <pc:docMk/>
            <pc:sldMk cId="2205958535" sldId="257"/>
            <ac:picMk id="147" creationId="{0112D6A3-626C-4104-AA0F-34CC526A794B}"/>
          </ac:picMkLst>
        </pc:picChg>
        <pc:cxnChg chg="del">
          <ac:chgData name="Jordan Jones" userId="4f3112ff-7bf2-4ca6-8c35-49b05f9ef834" providerId="ADAL" clId="{89DFFCB5-B70B-4A90-94B2-72758484B4D6}" dt="2022-10-11T11:53:13.080" v="84" actId="478"/>
          <ac:cxnSpMkLst>
            <pc:docMk/>
            <pc:sldMk cId="2205958535" sldId="257"/>
            <ac:cxnSpMk id="11" creationId="{09925D1B-439C-4076-990F-76B87A2353D1}"/>
          </ac:cxnSpMkLst>
        </pc:cxnChg>
        <pc:cxnChg chg="del">
          <ac:chgData name="Jordan Jones" userId="4f3112ff-7bf2-4ca6-8c35-49b05f9ef834" providerId="ADAL" clId="{89DFFCB5-B70B-4A90-94B2-72758484B4D6}" dt="2022-10-11T11:53:14.039" v="85" actId="478"/>
          <ac:cxnSpMkLst>
            <pc:docMk/>
            <pc:sldMk cId="2205958535" sldId="257"/>
            <ac:cxnSpMk id="12" creationId="{3DF6C5D8-BE75-4DD2-9D2A-D7FAE4BF27D8}"/>
          </ac:cxnSpMkLst>
        </pc:cxnChg>
        <pc:cxnChg chg="del">
          <ac:chgData name="Jordan Jones" userId="4f3112ff-7bf2-4ca6-8c35-49b05f9ef834" providerId="ADAL" clId="{89DFFCB5-B70B-4A90-94B2-72758484B4D6}" dt="2022-10-11T11:53:15.928" v="86" actId="478"/>
          <ac:cxnSpMkLst>
            <pc:docMk/>
            <pc:sldMk cId="2205958535" sldId="257"/>
            <ac:cxnSpMk id="13" creationId="{DD3BF840-621C-4F8A-865B-DD0A4A3646D5}"/>
          </ac:cxnSpMkLst>
        </pc:cxnChg>
        <pc:cxnChg chg="mod">
          <ac:chgData name="Jordan Jones" userId="4f3112ff-7bf2-4ca6-8c35-49b05f9ef834" providerId="ADAL" clId="{89DFFCB5-B70B-4A90-94B2-72758484B4D6}" dt="2022-10-11T11:53:21.673" v="87"/>
          <ac:cxnSpMkLst>
            <pc:docMk/>
            <pc:sldMk cId="2205958535" sldId="257"/>
            <ac:cxnSpMk id="106" creationId="{5E269FE0-2429-400A-985D-244CABCC6A7A}"/>
          </ac:cxnSpMkLst>
        </pc:cxnChg>
        <pc:cxnChg chg="mod">
          <ac:chgData name="Jordan Jones" userId="4f3112ff-7bf2-4ca6-8c35-49b05f9ef834" providerId="ADAL" clId="{89DFFCB5-B70B-4A90-94B2-72758484B4D6}" dt="2022-10-11T11:53:21.673" v="87"/>
          <ac:cxnSpMkLst>
            <pc:docMk/>
            <pc:sldMk cId="2205958535" sldId="257"/>
            <ac:cxnSpMk id="107" creationId="{41D76705-1AA8-4BD7-A293-40B342B24CBC}"/>
          </ac:cxnSpMkLst>
        </pc:cxnChg>
        <pc:cxnChg chg="mod">
          <ac:chgData name="Jordan Jones" userId="4f3112ff-7bf2-4ca6-8c35-49b05f9ef834" providerId="ADAL" clId="{89DFFCB5-B70B-4A90-94B2-72758484B4D6}" dt="2022-10-11T11:53:21.673" v="87"/>
          <ac:cxnSpMkLst>
            <pc:docMk/>
            <pc:sldMk cId="2205958535" sldId="257"/>
            <ac:cxnSpMk id="108" creationId="{79A3FD5C-0E6B-47A5-8D82-85F5A7BCC02E}"/>
          </ac:cxnSpMkLst>
        </pc:cxnChg>
        <pc:cxnChg chg="mod">
          <ac:chgData name="Jordan Jones" userId="4f3112ff-7bf2-4ca6-8c35-49b05f9ef834" providerId="ADAL" clId="{89DFFCB5-B70B-4A90-94B2-72758484B4D6}" dt="2022-10-11T11:56:18.068" v="121"/>
          <ac:cxnSpMkLst>
            <pc:docMk/>
            <pc:sldMk cId="2205958535" sldId="257"/>
            <ac:cxnSpMk id="111" creationId="{F6549E1D-EE9B-4D09-9402-76E1C9952B00}"/>
          </ac:cxnSpMkLst>
        </pc:cxnChg>
        <pc:cxnChg chg="mod">
          <ac:chgData name="Jordan Jones" userId="4f3112ff-7bf2-4ca6-8c35-49b05f9ef834" providerId="ADAL" clId="{89DFFCB5-B70B-4A90-94B2-72758484B4D6}" dt="2022-10-11T11:56:18.068" v="121"/>
          <ac:cxnSpMkLst>
            <pc:docMk/>
            <pc:sldMk cId="2205958535" sldId="257"/>
            <ac:cxnSpMk id="112" creationId="{20BB3D7D-DCDB-49C8-9856-408AC89D0490}"/>
          </ac:cxnSpMkLst>
        </pc:cxnChg>
        <pc:cxnChg chg="mod">
          <ac:chgData name="Jordan Jones" userId="4f3112ff-7bf2-4ca6-8c35-49b05f9ef834" providerId="ADAL" clId="{89DFFCB5-B70B-4A90-94B2-72758484B4D6}" dt="2022-10-11T11:56:18.068" v="121"/>
          <ac:cxnSpMkLst>
            <pc:docMk/>
            <pc:sldMk cId="2205958535" sldId="257"/>
            <ac:cxnSpMk id="113" creationId="{138466A6-A4F7-407D-A968-312C9DD0ED15}"/>
          </ac:cxnSpMkLst>
        </pc:cxnChg>
        <pc:cxnChg chg="del mod">
          <ac:chgData name="Jordan Jones" userId="4f3112ff-7bf2-4ca6-8c35-49b05f9ef834" providerId="ADAL" clId="{89DFFCB5-B70B-4A90-94B2-72758484B4D6}" dt="2022-10-25T11:39:21.331" v="227" actId="478"/>
          <ac:cxnSpMkLst>
            <pc:docMk/>
            <pc:sldMk cId="2205958535" sldId="257"/>
            <ac:cxnSpMk id="117" creationId="{5F9D6A03-964A-4534-973B-D7EE4FB3AA22}"/>
          </ac:cxnSpMkLst>
        </pc:cxnChg>
        <pc:cxnChg chg="mod">
          <ac:chgData name="Jordan Jones" userId="4f3112ff-7bf2-4ca6-8c35-49b05f9ef834" providerId="ADAL" clId="{89DFFCB5-B70B-4A90-94B2-72758484B4D6}" dt="2022-10-25T11:49:09.590" v="326" actId="14100"/>
          <ac:cxnSpMkLst>
            <pc:docMk/>
            <pc:sldMk cId="2205958535" sldId="257"/>
            <ac:cxnSpMk id="118" creationId="{6138C4A5-9FE5-417A-A3D1-C47B36EF1562}"/>
          </ac:cxnSpMkLst>
        </pc:cxnChg>
        <pc:cxnChg chg="add del mod">
          <ac:chgData name="Jordan Jones" userId="4f3112ff-7bf2-4ca6-8c35-49b05f9ef834" providerId="ADAL" clId="{89DFFCB5-B70B-4A90-94B2-72758484B4D6}" dt="2022-10-25T11:44:42.924" v="293" actId="478"/>
          <ac:cxnSpMkLst>
            <pc:docMk/>
            <pc:sldMk cId="2205958535" sldId="257"/>
            <ac:cxnSpMk id="131" creationId="{55591E09-D48E-4532-82ED-9B1DCCC56B09}"/>
          </ac:cxnSpMkLst>
        </pc:cxnChg>
        <pc:cxnChg chg="mod">
          <ac:chgData name="Jordan Jones" userId="4f3112ff-7bf2-4ca6-8c35-49b05f9ef834" providerId="ADAL" clId="{89DFFCB5-B70B-4A90-94B2-72758484B4D6}" dt="2022-10-25T11:38:31.400" v="219" actId="14100"/>
          <ac:cxnSpMkLst>
            <pc:docMk/>
            <pc:sldMk cId="2205958535" sldId="257"/>
            <ac:cxnSpMk id="132" creationId="{8B725167-F85D-4FB3-8159-0E2972A4EBE6}"/>
          </ac:cxnSpMkLst>
        </pc:cxnChg>
        <pc:cxnChg chg="mod">
          <ac:chgData name="Jordan Jones" userId="4f3112ff-7bf2-4ca6-8c35-49b05f9ef834" providerId="ADAL" clId="{89DFFCB5-B70B-4A90-94B2-72758484B4D6}" dt="2022-10-25T11:38:34.722" v="220" actId="14100"/>
          <ac:cxnSpMkLst>
            <pc:docMk/>
            <pc:sldMk cId="2205958535" sldId="257"/>
            <ac:cxnSpMk id="135" creationId="{C352908F-2471-4CF9-A2C5-45458219A0BB}"/>
          </ac:cxnSpMkLst>
        </pc:cxnChg>
        <pc:cxnChg chg="mod">
          <ac:chgData name="Jordan Jones" userId="4f3112ff-7bf2-4ca6-8c35-49b05f9ef834" providerId="ADAL" clId="{89DFFCB5-B70B-4A90-94B2-72758484B4D6}" dt="2022-10-25T11:39:01.114" v="221" actId="1076"/>
          <ac:cxnSpMkLst>
            <pc:docMk/>
            <pc:sldMk cId="2205958535" sldId="257"/>
            <ac:cxnSpMk id="141" creationId="{7E8D3F93-DEC8-4279-B327-735232B65463}"/>
          </ac:cxnSpMkLst>
        </pc:cxnChg>
      </pc:sldChg>
      <pc:sldChg chg="addSp delSp modSp mod">
        <pc:chgData name="Jordan Jones" userId="4f3112ff-7bf2-4ca6-8c35-49b05f9ef834" providerId="ADAL" clId="{89DFFCB5-B70B-4A90-94B2-72758484B4D6}" dt="2022-10-25T11:54:20.063" v="399" actId="1076"/>
        <pc:sldMkLst>
          <pc:docMk/>
          <pc:sldMk cId="2133768673" sldId="258"/>
        </pc:sldMkLst>
        <pc:spChg chg="mod">
          <ac:chgData name="Jordan Jones" userId="4f3112ff-7bf2-4ca6-8c35-49b05f9ef834" providerId="ADAL" clId="{89DFFCB5-B70B-4A90-94B2-72758484B4D6}" dt="2022-10-25T11:43:15.903" v="285" actId="1076"/>
          <ac:spMkLst>
            <pc:docMk/>
            <pc:sldMk cId="2133768673" sldId="258"/>
            <ac:spMk id="109" creationId="{9BD4D4AE-2673-4F90-B853-572B2448689B}"/>
          </ac:spMkLst>
        </pc:spChg>
        <pc:spChg chg="add mod">
          <ac:chgData name="Jordan Jones" userId="4f3112ff-7bf2-4ca6-8c35-49b05f9ef834" providerId="ADAL" clId="{89DFFCB5-B70B-4A90-94B2-72758484B4D6}" dt="2022-10-25T11:39:55.742" v="232" actId="1076"/>
          <ac:spMkLst>
            <pc:docMk/>
            <pc:sldMk cId="2133768673" sldId="258"/>
            <ac:spMk id="110" creationId="{8853B587-FA7E-4900-8048-40CD5401A467}"/>
          </ac:spMkLst>
        </pc:spChg>
        <pc:spChg chg="mod topLvl">
          <ac:chgData name="Jordan Jones" userId="4f3112ff-7bf2-4ca6-8c35-49b05f9ef834" providerId="ADAL" clId="{89DFFCB5-B70B-4A90-94B2-72758484B4D6}" dt="2022-10-25T11:50:50.478" v="349" actId="1076"/>
          <ac:spMkLst>
            <pc:docMk/>
            <pc:sldMk cId="2133768673" sldId="258"/>
            <ac:spMk id="114" creationId="{5560DF2F-1ED9-40E4-98C9-336E801ADBEC}"/>
          </ac:spMkLst>
        </pc:spChg>
        <pc:spChg chg="add del mod">
          <ac:chgData name="Jordan Jones" userId="4f3112ff-7bf2-4ca6-8c35-49b05f9ef834" providerId="ADAL" clId="{89DFFCB5-B70B-4A90-94B2-72758484B4D6}" dt="2022-10-25T11:54:01.540" v="396" actId="478"/>
          <ac:spMkLst>
            <pc:docMk/>
            <pc:sldMk cId="2133768673" sldId="258"/>
            <ac:spMk id="117" creationId="{3310FB91-4644-473E-B6A1-5A38C077EF69}"/>
          </ac:spMkLst>
        </pc:spChg>
        <pc:spChg chg="add mod">
          <ac:chgData name="Jordan Jones" userId="4f3112ff-7bf2-4ca6-8c35-49b05f9ef834" providerId="ADAL" clId="{89DFFCB5-B70B-4A90-94B2-72758484B4D6}" dt="2022-10-25T11:51:20.542" v="355" actId="1076"/>
          <ac:spMkLst>
            <pc:docMk/>
            <pc:sldMk cId="2133768673" sldId="258"/>
            <ac:spMk id="118" creationId="{C158446D-75AC-466C-B971-234E37615BBF}"/>
          </ac:spMkLst>
        </pc:spChg>
        <pc:spChg chg="add mod">
          <ac:chgData name="Jordan Jones" userId="4f3112ff-7bf2-4ca6-8c35-49b05f9ef834" providerId="ADAL" clId="{89DFFCB5-B70B-4A90-94B2-72758484B4D6}" dt="2022-10-25T11:41:33.655" v="259" actId="1076"/>
          <ac:spMkLst>
            <pc:docMk/>
            <pc:sldMk cId="2133768673" sldId="258"/>
            <ac:spMk id="129" creationId="{6F3F6C8F-E16A-4EC2-BE60-E492233EA084}"/>
          </ac:spMkLst>
        </pc:spChg>
        <pc:spChg chg="add mod">
          <ac:chgData name="Jordan Jones" userId="4f3112ff-7bf2-4ca6-8c35-49b05f9ef834" providerId="ADAL" clId="{89DFFCB5-B70B-4A90-94B2-72758484B4D6}" dt="2022-10-25T11:42:12.332" v="267" actId="1076"/>
          <ac:spMkLst>
            <pc:docMk/>
            <pc:sldMk cId="2133768673" sldId="258"/>
            <ac:spMk id="135" creationId="{E401A5E9-6C39-41BE-8011-528A946ABE3D}"/>
          </ac:spMkLst>
        </pc:spChg>
        <pc:spChg chg="add mod">
          <ac:chgData name="Jordan Jones" userId="4f3112ff-7bf2-4ca6-8c35-49b05f9ef834" providerId="ADAL" clId="{89DFFCB5-B70B-4A90-94B2-72758484B4D6}" dt="2022-10-25T11:52:37.475" v="372" actId="1076"/>
          <ac:spMkLst>
            <pc:docMk/>
            <pc:sldMk cId="2133768673" sldId="258"/>
            <ac:spMk id="142" creationId="{D2CB4F19-33AD-4FB0-9A96-766FEAEFC9C2}"/>
          </ac:spMkLst>
        </pc:spChg>
        <pc:spChg chg="add mod">
          <ac:chgData name="Jordan Jones" userId="4f3112ff-7bf2-4ca6-8c35-49b05f9ef834" providerId="ADAL" clId="{89DFFCB5-B70B-4A90-94B2-72758484B4D6}" dt="2022-10-25T11:43:23.525" v="287" actId="1076"/>
          <ac:spMkLst>
            <pc:docMk/>
            <pc:sldMk cId="2133768673" sldId="258"/>
            <ac:spMk id="148" creationId="{8EBD1545-6FAE-44C2-AE30-869B43175AC7}"/>
          </ac:spMkLst>
        </pc:spChg>
        <pc:spChg chg="add mod">
          <ac:chgData name="Jordan Jones" userId="4f3112ff-7bf2-4ca6-8c35-49b05f9ef834" providerId="ADAL" clId="{89DFFCB5-B70B-4A90-94B2-72758484B4D6}" dt="2022-10-25T11:50:28.841" v="346" actId="1036"/>
          <ac:spMkLst>
            <pc:docMk/>
            <pc:sldMk cId="2133768673" sldId="258"/>
            <ac:spMk id="153" creationId="{7C36E66A-1A88-4AA9-8641-9B264235AC05}"/>
          </ac:spMkLst>
        </pc:spChg>
        <pc:spChg chg="add mod">
          <ac:chgData name="Jordan Jones" userId="4f3112ff-7bf2-4ca6-8c35-49b05f9ef834" providerId="ADAL" clId="{89DFFCB5-B70B-4A90-94B2-72758484B4D6}" dt="2022-10-25T11:52:50.837" v="376" actId="1076"/>
          <ac:spMkLst>
            <pc:docMk/>
            <pc:sldMk cId="2133768673" sldId="258"/>
            <ac:spMk id="167" creationId="{D38D19FD-1674-44A0-AF14-C4619E6C2FE2}"/>
          </ac:spMkLst>
        </pc:spChg>
        <pc:grpChg chg="add mod">
          <ac:chgData name="Jordan Jones" userId="4f3112ff-7bf2-4ca6-8c35-49b05f9ef834" providerId="ADAL" clId="{89DFFCB5-B70B-4A90-94B2-72758484B4D6}" dt="2022-10-11T11:56:02.473" v="119" actId="14100"/>
          <ac:grpSpMkLst>
            <pc:docMk/>
            <pc:sldMk cId="2133768673" sldId="258"/>
            <ac:grpSpMk id="4" creationId="{B9D775B5-86A1-4440-B20A-0BD2BE05575D}"/>
          </ac:grpSpMkLst>
        </pc:grpChg>
        <pc:grpChg chg="add mod">
          <ac:chgData name="Jordan Jones" userId="4f3112ff-7bf2-4ca6-8c35-49b05f9ef834" providerId="ADAL" clId="{89DFFCB5-B70B-4A90-94B2-72758484B4D6}" dt="2022-10-11T11:53:41.844" v="91"/>
          <ac:grpSpMkLst>
            <pc:docMk/>
            <pc:sldMk cId="2133768673" sldId="258"/>
            <ac:grpSpMk id="105" creationId="{5F553406-0A29-4A20-BC61-B6E910347485}"/>
          </ac:grpSpMkLst>
        </pc:grpChg>
        <pc:grpChg chg="add del mod">
          <ac:chgData name="Jordan Jones" userId="4f3112ff-7bf2-4ca6-8c35-49b05f9ef834" providerId="ADAL" clId="{89DFFCB5-B70B-4A90-94B2-72758484B4D6}" dt="2022-10-11T11:54:10.046" v="95" actId="165"/>
          <ac:grpSpMkLst>
            <pc:docMk/>
            <pc:sldMk cId="2133768673" sldId="258"/>
            <ac:grpSpMk id="110" creationId="{0C0A4AA9-BF7E-409D-9964-6F0B4CAB2D65}"/>
          </ac:grpSpMkLst>
        </pc:grpChg>
        <pc:picChg chg="add mod">
          <ac:chgData name="Jordan Jones" userId="4f3112ff-7bf2-4ca6-8c35-49b05f9ef834" providerId="ADAL" clId="{89DFFCB5-B70B-4A90-94B2-72758484B4D6}" dt="2022-10-25T11:51:31.818" v="358" actId="1076"/>
          <ac:picMkLst>
            <pc:docMk/>
            <pc:sldMk cId="2133768673" sldId="258"/>
            <ac:picMk id="154" creationId="{3284C90F-5E41-4997-9638-381ECC57CEB7}"/>
          </ac:picMkLst>
        </pc:picChg>
        <pc:picChg chg="add mod">
          <ac:chgData name="Jordan Jones" userId="4f3112ff-7bf2-4ca6-8c35-49b05f9ef834" providerId="ADAL" clId="{89DFFCB5-B70B-4A90-94B2-72758484B4D6}" dt="2022-10-25T11:51:15.519" v="353" actId="1076"/>
          <ac:picMkLst>
            <pc:docMk/>
            <pc:sldMk cId="2133768673" sldId="258"/>
            <ac:picMk id="155" creationId="{F8C3FFDD-DDED-45DE-89A2-1C4133EDABC4}"/>
          </ac:picMkLst>
        </pc:picChg>
        <pc:picChg chg="add mod">
          <ac:chgData name="Jordan Jones" userId="4f3112ff-7bf2-4ca6-8c35-49b05f9ef834" providerId="ADAL" clId="{89DFFCB5-B70B-4A90-94B2-72758484B4D6}" dt="2022-10-25T11:51:49.581" v="363" actId="1076"/>
          <ac:picMkLst>
            <pc:docMk/>
            <pc:sldMk cId="2133768673" sldId="258"/>
            <ac:picMk id="158" creationId="{567609AB-A727-4A87-BC66-56FE00A788DB}"/>
          </ac:picMkLst>
        </pc:picChg>
        <pc:picChg chg="add mod">
          <ac:chgData name="Jordan Jones" userId="4f3112ff-7bf2-4ca6-8c35-49b05f9ef834" providerId="ADAL" clId="{89DFFCB5-B70B-4A90-94B2-72758484B4D6}" dt="2022-10-25T11:51:44.830" v="362" actId="1076"/>
          <ac:picMkLst>
            <pc:docMk/>
            <pc:sldMk cId="2133768673" sldId="258"/>
            <ac:picMk id="159" creationId="{D0118FED-7DDF-4405-8443-56D8699104CE}"/>
          </ac:picMkLst>
        </pc:picChg>
        <pc:picChg chg="add mod">
          <ac:chgData name="Jordan Jones" userId="4f3112ff-7bf2-4ca6-8c35-49b05f9ef834" providerId="ADAL" clId="{89DFFCB5-B70B-4A90-94B2-72758484B4D6}" dt="2022-10-25T11:52:01.594" v="365" actId="1076"/>
          <ac:picMkLst>
            <pc:docMk/>
            <pc:sldMk cId="2133768673" sldId="258"/>
            <ac:picMk id="160" creationId="{7ACE3F8C-D0E5-4EB6-BFEA-5E81B98A3FCD}"/>
          </ac:picMkLst>
        </pc:picChg>
        <pc:picChg chg="add mod">
          <ac:chgData name="Jordan Jones" userId="4f3112ff-7bf2-4ca6-8c35-49b05f9ef834" providerId="ADAL" clId="{89DFFCB5-B70B-4A90-94B2-72758484B4D6}" dt="2022-10-25T11:53:26.997" v="388" actId="571"/>
          <ac:picMkLst>
            <pc:docMk/>
            <pc:sldMk cId="2133768673" sldId="258"/>
            <ac:picMk id="176" creationId="{C4E23FB7-09C8-448E-BF6B-931AE8868BC1}"/>
          </ac:picMkLst>
        </pc:picChg>
        <pc:picChg chg="add mod">
          <ac:chgData name="Jordan Jones" userId="4f3112ff-7bf2-4ca6-8c35-49b05f9ef834" providerId="ADAL" clId="{89DFFCB5-B70B-4A90-94B2-72758484B4D6}" dt="2022-10-25T11:53:31.098" v="390" actId="1076"/>
          <ac:picMkLst>
            <pc:docMk/>
            <pc:sldMk cId="2133768673" sldId="258"/>
            <ac:picMk id="177" creationId="{0F5E3C00-A4E0-43B6-8795-DF4DB3DEB819}"/>
          </ac:picMkLst>
        </pc:picChg>
        <pc:picChg chg="add mod">
          <ac:chgData name="Jordan Jones" userId="4f3112ff-7bf2-4ca6-8c35-49b05f9ef834" providerId="ADAL" clId="{89DFFCB5-B70B-4A90-94B2-72758484B4D6}" dt="2022-10-25T11:53:40.271" v="392" actId="1076"/>
          <ac:picMkLst>
            <pc:docMk/>
            <pc:sldMk cId="2133768673" sldId="258"/>
            <ac:picMk id="178" creationId="{E478D291-9665-4C06-823A-AE614ADE83E6}"/>
          </ac:picMkLst>
        </pc:picChg>
        <pc:picChg chg="add mod">
          <ac:chgData name="Jordan Jones" userId="4f3112ff-7bf2-4ca6-8c35-49b05f9ef834" providerId="ADAL" clId="{89DFFCB5-B70B-4A90-94B2-72758484B4D6}" dt="2022-10-25T11:53:57.317" v="395" actId="1076"/>
          <ac:picMkLst>
            <pc:docMk/>
            <pc:sldMk cId="2133768673" sldId="258"/>
            <ac:picMk id="180" creationId="{E4C350ED-8734-4C5B-901A-264C721B4D9D}"/>
          </ac:picMkLst>
        </pc:picChg>
        <pc:picChg chg="add mod">
          <ac:chgData name="Jordan Jones" userId="4f3112ff-7bf2-4ca6-8c35-49b05f9ef834" providerId="ADAL" clId="{89DFFCB5-B70B-4A90-94B2-72758484B4D6}" dt="2022-10-25T11:54:20.063" v="399" actId="1076"/>
          <ac:picMkLst>
            <pc:docMk/>
            <pc:sldMk cId="2133768673" sldId="258"/>
            <ac:picMk id="181" creationId="{3A7F6DB2-E56C-4CD4-97F2-F8A4F0930F79}"/>
          </ac:picMkLst>
        </pc:picChg>
        <pc:cxnChg chg="del">
          <ac:chgData name="Jordan Jones" userId="4f3112ff-7bf2-4ca6-8c35-49b05f9ef834" providerId="ADAL" clId="{89DFFCB5-B70B-4A90-94B2-72758484B4D6}" dt="2022-10-11T11:53:36.383" v="89" actId="478"/>
          <ac:cxnSpMkLst>
            <pc:docMk/>
            <pc:sldMk cId="2133768673" sldId="258"/>
            <ac:cxnSpMk id="11" creationId="{F0D730D0-5CE5-49F2-B518-784DE29F001F}"/>
          </ac:cxnSpMkLst>
        </pc:cxnChg>
        <pc:cxnChg chg="del">
          <ac:chgData name="Jordan Jones" userId="4f3112ff-7bf2-4ca6-8c35-49b05f9ef834" providerId="ADAL" clId="{89DFFCB5-B70B-4A90-94B2-72758484B4D6}" dt="2022-10-11T11:53:35.624" v="88" actId="478"/>
          <ac:cxnSpMkLst>
            <pc:docMk/>
            <pc:sldMk cId="2133768673" sldId="258"/>
            <ac:cxnSpMk id="12" creationId="{62EB09A2-C60B-49CA-899E-954C9EAA1C27}"/>
          </ac:cxnSpMkLst>
        </pc:cxnChg>
        <pc:cxnChg chg="del">
          <ac:chgData name="Jordan Jones" userId="4f3112ff-7bf2-4ca6-8c35-49b05f9ef834" providerId="ADAL" clId="{89DFFCB5-B70B-4A90-94B2-72758484B4D6}" dt="2022-10-11T11:53:37.271" v="90" actId="478"/>
          <ac:cxnSpMkLst>
            <pc:docMk/>
            <pc:sldMk cId="2133768673" sldId="258"/>
            <ac:cxnSpMk id="13" creationId="{40D790F6-4495-432E-9C4D-850DBBD28C89}"/>
          </ac:cxnSpMkLst>
        </pc:cxnChg>
        <pc:cxnChg chg="mod">
          <ac:chgData name="Jordan Jones" userId="4f3112ff-7bf2-4ca6-8c35-49b05f9ef834" providerId="ADAL" clId="{89DFFCB5-B70B-4A90-94B2-72758484B4D6}" dt="2022-10-11T11:53:41.844" v="91"/>
          <ac:cxnSpMkLst>
            <pc:docMk/>
            <pc:sldMk cId="2133768673" sldId="258"/>
            <ac:cxnSpMk id="106" creationId="{0099D156-2EA6-4539-8793-B766648A36BD}"/>
          </ac:cxnSpMkLst>
        </pc:cxnChg>
        <pc:cxnChg chg="mod">
          <ac:chgData name="Jordan Jones" userId="4f3112ff-7bf2-4ca6-8c35-49b05f9ef834" providerId="ADAL" clId="{89DFFCB5-B70B-4A90-94B2-72758484B4D6}" dt="2022-10-11T11:53:41.844" v="91"/>
          <ac:cxnSpMkLst>
            <pc:docMk/>
            <pc:sldMk cId="2133768673" sldId="258"/>
            <ac:cxnSpMk id="107" creationId="{8C37E50B-EF89-4237-8859-16754A574C45}"/>
          </ac:cxnSpMkLst>
        </pc:cxnChg>
        <pc:cxnChg chg="mod">
          <ac:chgData name="Jordan Jones" userId="4f3112ff-7bf2-4ca6-8c35-49b05f9ef834" providerId="ADAL" clId="{89DFFCB5-B70B-4A90-94B2-72758484B4D6}" dt="2022-10-11T11:53:41.844" v="91"/>
          <ac:cxnSpMkLst>
            <pc:docMk/>
            <pc:sldMk cId="2133768673" sldId="258"/>
            <ac:cxnSpMk id="108" creationId="{37B9072A-0916-4891-B239-E72A009A42E6}"/>
          </ac:cxnSpMkLst>
        </pc:cxnChg>
        <pc:cxnChg chg="mod topLvl">
          <ac:chgData name="Jordan Jones" userId="4f3112ff-7bf2-4ca6-8c35-49b05f9ef834" providerId="ADAL" clId="{89DFFCB5-B70B-4A90-94B2-72758484B4D6}" dt="2022-10-11T11:54:34.123" v="98" actId="164"/>
          <ac:cxnSpMkLst>
            <pc:docMk/>
            <pc:sldMk cId="2133768673" sldId="258"/>
            <ac:cxnSpMk id="111" creationId="{02966889-B892-4C9E-858B-3B99A3598269}"/>
          </ac:cxnSpMkLst>
        </pc:cxnChg>
        <pc:cxnChg chg="mod topLvl">
          <ac:chgData name="Jordan Jones" userId="4f3112ff-7bf2-4ca6-8c35-49b05f9ef834" providerId="ADAL" clId="{89DFFCB5-B70B-4A90-94B2-72758484B4D6}" dt="2022-10-11T11:54:34.123" v="98" actId="164"/>
          <ac:cxnSpMkLst>
            <pc:docMk/>
            <pc:sldMk cId="2133768673" sldId="258"/>
            <ac:cxnSpMk id="112" creationId="{93493CD7-9753-4858-9399-B17AED7EE1D3}"/>
          </ac:cxnSpMkLst>
        </pc:cxnChg>
        <pc:cxnChg chg="mod topLvl">
          <ac:chgData name="Jordan Jones" userId="4f3112ff-7bf2-4ca6-8c35-49b05f9ef834" providerId="ADAL" clId="{89DFFCB5-B70B-4A90-94B2-72758484B4D6}" dt="2022-10-11T11:54:34.123" v="98" actId="164"/>
          <ac:cxnSpMkLst>
            <pc:docMk/>
            <pc:sldMk cId="2133768673" sldId="258"/>
            <ac:cxnSpMk id="113" creationId="{B1D3E54A-B2A4-41B0-B647-DB3229B96601}"/>
          </ac:cxnSpMkLst>
        </pc:cxnChg>
        <pc:cxnChg chg="add mod">
          <ac:chgData name="Jordan Jones" userId="4f3112ff-7bf2-4ca6-8c35-49b05f9ef834" providerId="ADAL" clId="{89DFFCB5-B70B-4A90-94B2-72758484B4D6}" dt="2022-10-25T11:40:15.978" v="239" actId="14100"/>
          <ac:cxnSpMkLst>
            <pc:docMk/>
            <pc:sldMk cId="2133768673" sldId="258"/>
            <ac:cxnSpMk id="115" creationId="{199E06C3-B254-4EE9-99AD-5F3B1A3E6DF6}"/>
          </ac:cxnSpMkLst>
        </pc:cxnChg>
        <pc:cxnChg chg="add mod">
          <ac:chgData name="Jordan Jones" userId="4f3112ff-7bf2-4ca6-8c35-49b05f9ef834" providerId="ADAL" clId="{89DFFCB5-B70B-4A90-94B2-72758484B4D6}" dt="2022-10-25T11:40:12.628" v="238" actId="14100"/>
          <ac:cxnSpMkLst>
            <pc:docMk/>
            <pc:sldMk cId="2133768673" sldId="258"/>
            <ac:cxnSpMk id="116" creationId="{1A06AB79-4F90-46A3-B5E1-05FB27FA2C8C}"/>
          </ac:cxnSpMkLst>
        </pc:cxnChg>
        <pc:cxnChg chg="add mod">
          <ac:chgData name="Jordan Jones" userId="4f3112ff-7bf2-4ca6-8c35-49b05f9ef834" providerId="ADAL" clId="{89DFFCB5-B70B-4A90-94B2-72758484B4D6}" dt="2022-10-25T11:51:24.310" v="356" actId="14100"/>
          <ac:cxnSpMkLst>
            <pc:docMk/>
            <pc:sldMk cId="2133768673" sldId="258"/>
            <ac:cxnSpMk id="119" creationId="{59D588DC-E0F8-4AA9-856F-138B728CDE98}"/>
          </ac:cxnSpMkLst>
        </pc:cxnChg>
        <pc:cxnChg chg="add mod">
          <ac:chgData name="Jordan Jones" userId="4f3112ff-7bf2-4ca6-8c35-49b05f9ef834" providerId="ADAL" clId="{89DFFCB5-B70B-4A90-94B2-72758484B4D6}" dt="2022-10-25T11:51:28.176" v="357" actId="14100"/>
          <ac:cxnSpMkLst>
            <pc:docMk/>
            <pc:sldMk cId="2133768673" sldId="258"/>
            <ac:cxnSpMk id="121" creationId="{4544B38F-DD21-48EA-9DEA-E600F29EE617}"/>
          </ac:cxnSpMkLst>
        </pc:cxnChg>
        <pc:cxnChg chg="add mod">
          <ac:chgData name="Jordan Jones" userId="4f3112ff-7bf2-4ca6-8c35-49b05f9ef834" providerId="ADAL" clId="{89DFFCB5-B70B-4A90-94B2-72758484B4D6}" dt="2022-10-25T11:41:54.284" v="263" actId="14100"/>
          <ac:cxnSpMkLst>
            <pc:docMk/>
            <pc:sldMk cId="2133768673" sldId="258"/>
            <ac:cxnSpMk id="130" creationId="{0D4CCC13-31F1-4046-AE5E-2B204093CA6F}"/>
          </ac:cxnSpMkLst>
        </pc:cxnChg>
        <pc:cxnChg chg="add del mod">
          <ac:chgData name="Jordan Jones" userId="4f3112ff-7bf2-4ca6-8c35-49b05f9ef834" providerId="ADAL" clId="{89DFFCB5-B70B-4A90-94B2-72758484B4D6}" dt="2022-10-25T11:42:05.611" v="265"/>
          <ac:cxnSpMkLst>
            <pc:docMk/>
            <pc:sldMk cId="2133768673" sldId="258"/>
            <ac:cxnSpMk id="134" creationId="{14174676-9EB6-4E35-AACD-EC79ED896241}"/>
          </ac:cxnSpMkLst>
        </pc:cxnChg>
        <pc:cxnChg chg="add mod">
          <ac:chgData name="Jordan Jones" userId="4f3112ff-7bf2-4ca6-8c35-49b05f9ef834" providerId="ADAL" clId="{89DFFCB5-B70B-4A90-94B2-72758484B4D6}" dt="2022-10-25T11:42:22.793" v="270" actId="14100"/>
          <ac:cxnSpMkLst>
            <pc:docMk/>
            <pc:sldMk cId="2133768673" sldId="258"/>
            <ac:cxnSpMk id="136" creationId="{44BEE68C-1614-4858-9C1C-1A723A501EBA}"/>
          </ac:cxnSpMkLst>
        </pc:cxnChg>
        <pc:cxnChg chg="add mod">
          <ac:chgData name="Jordan Jones" userId="4f3112ff-7bf2-4ca6-8c35-49b05f9ef834" providerId="ADAL" clId="{89DFFCB5-B70B-4A90-94B2-72758484B4D6}" dt="2022-10-25T11:42:29.658" v="273" actId="14100"/>
          <ac:cxnSpMkLst>
            <pc:docMk/>
            <pc:sldMk cId="2133768673" sldId="258"/>
            <ac:cxnSpMk id="139" creationId="{7C56D58B-F3FF-4DDD-BDE7-901383512C63}"/>
          </ac:cxnSpMkLst>
        </pc:cxnChg>
        <pc:cxnChg chg="add mod">
          <ac:chgData name="Jordan Jones" userId="4f3112ff-7bf2-4ca6-8c35-49b05f9ef834" providerId="ADAL" clId="{89DFFCB5-B70B-4A90-94B2-72758484B4D6}" dt="2022-10-25T11:53:43.798" v="393" actId="14100"/>
          <ac:cxnSpMkLst>
            <pc:docMk/>
            <pc:sldMk cId="2133768673" sldId="258"/>
            <ac:cxnSpMk id="143" creationId="{B862BD47-25DF-471B-8716-55944BCDFB9D}"/>
          </ac:cxnSpMkLst>
        </pc:cxnChg>
        <pc:cxnChg chg="add mod">
          <ac:chgData name="Jordan Jones" userId="4f3112ff-7bf2-4ca6-8c35-49b05f9ef834" providerId="ADAL" clId="{89DFFCB5-B70B-4A90-94B2-72758484B4D6}" dt="2022-10-25T11:53:22.904" v="386" actId="14100"/>
          <ac:cxnSpMkLst>
            <pc:docMk/>
            <pc:sldMk cId="2133768673" sldId="258"/>
            <ac:cxnSpMk id="149" creationId="{65C9D84E-8C69-4761-BEA2-E0A065D33F63}"/>
          </ac:cxnSpMkLst>
        </pc:cxnChg>
        <pc:cxnChg chg="add mod">
          <ac:chgData name="Jordan Jones" userId="4f3112ff-7bf2-4ca6-8c35-49b05f9ef834" providerId="ADAL" clId="{89DFFCB5-B70B-4A90-94B2-72758484B4D6}" dt="2022-10-25T11:53:23.621" v="387" actId="14100"/>
          <ac:cxnSpMkLst>
            <pc:docMk/>
            <pc:sldMk cId="2133768673" sldId="258"/>
            <ac:cxnSpMk id="168" creationId="{5795A4D4-A048-43B8-A585-6FD14485DCE0}"/>
          </ac:cxnSpMkLst>
        </pc:cxnChg>
        <pc:cxnChg chg="add mod">
          <ac:chgData name="Jordan Jones" userId="4f3112ff-7bf2-4ca6-8c35-49b05f9ef834" providerId="ADAL" clId="{89DFFCB5-B70B-4A90-94B2-72758484B4D6}" dt="2022-10-25T11:53:07.857" v="383" actId="14100"/>
          <ac:cxnSpMkLst>
            <pc:docMk/>
            <pc:sldMk cId="2133768673" sldId="258"/>
            <ac:cxnSpMk id="171" creationId="{FFC6553A-ABBF-48F6-AB01-96F4A29AA81E}"/>
          </ac:cxnSpMkLst>
        </pc:cxnChg>
      </pc:sldChg>
      <pc:sldChg chg="addSp delSp modSp mod modAnim">
        <pc:chgData name="Jordan Jones" userId="4f3112ff-7bf2-4ca6-8c35-49b05f9ef834" providerId="ADAL" clId="{89DFFCB5-B70B-4A90-94B2-72758484B4D6}" dt="2022-10-25T12:43:57.081" v="873"/>
        <pc:sldMkLst>
          <pc:docMk/>
          <pc:sldMk cId="290752431" sldId="259"/>
        </pc:sldMkLst>
        <pc:spChg chg="mod">
          <ac:chgData name="Jordan Jones" userId="4f3112ff-7bf2-4ca6-8c35-49b05f9ef834" providerId="ADAL" clId="{89DFFCB5-B70B-4A90-94B2-72758484B4D6}" dt="2022-10-25T12:08:00.404" v="577" actId="1076"/>
          <ac:spMkLst>
            <pc:docMk/>
            <pc:sldMk cId="290752431" sldId="259"/>
            <ac:spMk id="7" creationId="{41071C49-5965-4FC4-BFEF-CA8A820A9C41}"/>
          </ac:spMkLst>
        </pc:spChg>
        <pc:spChg chg="del mod">
          <ac:chgData name="Jordan Jones" userId="4f3112ff-7bf2-4ca6-8c35-49b05f9ef834" providerId="ADAL" clId="{89DFFCB5-B70B-4A90-94B2-72758484B4D6}" dt="2022-10-11T09:55:10.154" v="53" actId="478"/>
          <ac:spMkLst>
            <pc:docMk/>
            <pc:sldMk cId="290752431" sldId="259"/>
            <ac:spMk id="10" creationId="{D6BF46D6-12EC-42AD-A776-24E27AE5ECCA}"/>
          </ac:spMkLst>
        </pc:spChg>
        <pc:spChg chg="add mod">
          <ac:chgData name="Jordan Jones" userId="4f3112ff-7bf2-4ca6-8c35-49b05f9ef834" providerId="ADAL" clId="{89DFFCB5-B70B-4A90-94B2-72758484B4D6}" dt="2022-10-25T12:06:41.347" v="559" actId="1076"/>
          <ac:spMkLst>
            <pc:docMk/>
            <pc:sldMk cId="290752431" sldId="259"/>
            <ac:spMk id="41" creationId="{0E86B960-E349-4CCC-A7E5-914F06B673BA}"/>
          </ac:spMkLst>
        </pc:spChg>
        <pc:spChg chg="del">
          <ac:chgData name="Jordan Jones" userId="4f3112ff-7bf2-4ca6-8c35-49b05f9ef834" providerId="ADAL" clId="{89DFFCB5-B70B-4A90-94B2-72758484B4D6}" dt="2022-10-11T12:04:40.110" v="164" actId="21"/>
          <ac:spMkLst>
            <pc:docMk/>
            <pc:sldMk cId="290752431" sldId="259"/>
            <ac:spMk id="41" creationId="{CE4D11AD-D150-437E-874A-F7646E9CA121}"/>
          </ac:spMkLst>
        </pc:spChg>
        <pc:spChg chg="add mod">
          <ac:chgData name="Jordan Jones" userId="4f3112ff-7bf2-4ca6-8c35-49b05f9ef834" providerId="ADAL" clId="{89DFFCB5-B70B-4A90-94B2-72758484B4D6}" dt="2022-10-25T12:06:32.443" v="555" actId="1076"/>
          <ac:spMkLst>
            <pc:docMk/>
            <pc:sldMk cId="290752431" sldId="259"/>
            <ac:spMk id="42" creationId="{EF303C46-AB37-4277-A2F8-8D65791ADF13}"/>
          </ac:spMkLst>
        </pc:spChg>
        <pc:spChg chg="add mod">
          <ac:chgData name="Jordan Jones" userId="4f3112ff-7bf2-4ca6-8c35-49b05f9ef834" providerId="ADAL" clId="{89DFFCB5-B70B-4A90-94B2-72758484B4D6}" dt="2022-10-25T12:07:30.485" v="571" actId="1076"/>
          <ac:spMkLst>
            <pc:docMk/>
            <pc:sldMk cId="290752431" sldId="259"/>
            <ac:spMk id="51" creationId="{477BE45E-3226-4D8F-A22F-09E927DA18E9}"/>
          </ac:spMkLst>
        </pc:spChg>
        <pc:spChg chg="add mod">
          <ac:chgData name="Jordan Jones" userId="4f3112ff-7bf2-4ca6-8c35-49b05f9ef834" providerId="ADAL" clId="{89DFFCB5-B70B-4A90-94B2-72758484B4D6}" dt="2022-10-25T12:08:23.339" v="579" actId="1076"/>
          <ac:spMkLst>
            <pc:docMk/>
            <pc:sldMk cId="290752431" sldId="259"/>
            <ac:spMk id="54" creationId="{C0D55EC7-FA7C-451F-B39A-586884C4C40A}"/>
          </ac:spMkLst>
        </pc:spChg>
        <pc:spChg chg="add mod">
          <ac:chgData name="Jordan Jones" userId="4f3112ff-7bf2-4ca6-8c35-49b05f9ef834" providerId="ADAL" clId="{89DFFCB5-B70B-4A90-94B2-72758484B4D6}" dt="2022-10-25T12:08:23.339" v="579" actId="1076"/>
          <ac:spMkLst>
            <pc:docMk/>
            <pc:sldMk cId="290752431" sldId="259"/>
            <ac:spMk id="56" creationId="{A05EA850-852D-4786-935D-1C1080B9BEAF}"/>
          </ac:spMkLst>
        </pc:spChg>
        <pc:spChg chg="add mod">
          <ac:chgData name="Jordan Jones" userId="4f3112ff-7bf2-4ca6-8c35-49b05f9ef834" providerId="ADAL" clId="{89DFFCB5-B70B-4A90-94B2-72758484B4D6}" dt="2022-10-25T12:09:50.265" v="600" actId="1076"/>
          <ac:spMkLst>
            <pc:docMk/>
            <pc:sldMk cId="290752431" sldId="259"/>
            <ac:spMk id="63" creationId="{1230C0A7-587B-4AC0-9260-BBB6F1E67E1E}"/>
          </ac:spMkLst>
        </pc:spChg>
        <pc:spChg chg="add mod">
          <ac:chgData name="Jordan Jones" userId="4f3112ff-7bf2-4ca6-8c35-49b05f9ef834" providerId="ADAL" clId="{89DFFCB5-B70B-4A90-94B2-72758484B4D6}" dt="2022-10-25T12:10:18.766" v="605" actId="1076"/>
          <ac:spMkLst>
            <pc:docMk/>
            <pc:sldMk cId="290752431" sldId="259"/>
            <ac:spMk id="69" creationId="{AFCD02D3-F052-4B0F-AF4D-2A3C9F40591B}"/>
          </ac:spMkLst>
        </pc:spChg>
        <pc:spChg chg="add mod">
          <ac:chgData name="Jordan Jones" userId="4f3112ff-7bf2-4ca6-8c35-49b05f9ef834" providerId="ADAL" clId="{89DFFCB5-B70B-4A90-94B2-72758484B4D6}" dt="2022-10-25T12:10:30.677" v="608" actId="1076"/>
          <ac:spMkLst>
            <pc:docMk/>
            <pc:sldMk cId="290752431" sldId="259"/>
            <ac:spMk id="71" creationId="{9A6EB062-6DA4-4398-9D2D-195709EEEE91}"/>
          </ac:spMkLst>
        </pc:spChg>
        <pc:spChg chg="add mod">
          <ac:chgData name="Jordan Jones" userId="4f3112ff-7bf2-4ca6-8c35-49b05f9ef834" providerId="ADAL" clId="{89DFFCB5-B70B-4A90-94B2-72758484B4D6}" dt="2022-10-25T12:20:13.065" v="685" actId="1076"/>
          <ac:spMkLst>
            <pc:docMk/>
            <pc:sldMk cId="290752431" sldId="259"/>
            <ac:spMk id="83" creationId="{B82077EF-C05B-47FE-9BCB-8C554AB1F40E}"/>
          </ac:spMkLst>
        </pc:spChg>
        <pc:spChg chg="add del mod">
          <ac:chgData name="Jordan Jones" userId="4f3112ff-7bf2-4ca6-8c35-49b05f9ef834" providerId="ADAL" clId="{89DFFCB5-B70B-4A90-94B2-72758484B4D6}" dt="2022-10-25T12:43:36.186" v="868" actId="478"/>
          <ac:spMkLst>
            <pc:docMk/>
            <pc:sldMk cId="290752431" sldId="259"/>
            <ac:spMk id="97" creationId="{3B016CEB-C55F-4215-8120-54E8F6C14E99}"/>
          </ac:spMkLst>
        </pc:spChg>
        <pc:spChg chg="add mod">
          <ac:chgData name="Jordan Jones" userId="4f3112ff-7bf2-4ca6-8c35-49b05f9ef834" providerId="ADAL" clId="{89DFFCB5-B70B-4A90-94B2-72758484B4D6}" dt="2022-10-25T12:22:39.626" v="703" actId="1076"/>
          <ac:spMkLst>
            <pc:docMk/>
            <pc:sldMk cId="290752431" sldId="259"/>
            <ac:spMk id="103" creationId="{86F5F4DB-C6A1-4132-868D-0536F48833AB}"/>
          </ac:spMkLst>
        </pc:spChg>
        <pc:spChg chg="add mod">
          <ac:chgData name="Jordan Jones" userId="4f3112ff-7bf2-4ca6-8c35-49b05f9ef834" providerId="ADAL" clId="{89DFFCB5-B70B-4A90-94B2-72758484B4D6}" dt="2022-10-25T12:23:24.801" v="717" actId="1076"/>
          <ac:spMkLst>
            <pc:docMk/>
            <pc:sldMk cId="290752431" sldId="259"/>
            <ac:spMk id="108" creationId="{769AD227-C8B9-4338-A21B-41D0A39DA8CF}"/>
          </ac:spMkLst>
        </pc:spChg>
        <pc:spChg chg="add mod">
          <ac:chgData name="Jordan Jones" userId="4f3112ff-7bf2-4ca6-8c35-49b05f9ef834" providerId="ADAL" clId="{89DFFCB5-B70B-4A90-94B2-72758484B4D6}" dt="2022-10-25T12:24:53.979" v="762" actId="1076"/>
          <ac:spMkLst>
            <pc:docMk/>
            <pc:sldMk cId="290752431" sldId="259"/>
            <ac:spMk id="117" creationId="{7F294DC3-4E1E-4A8B-96B1-20BE4FBCE0B6}"/>
          </ac:spMkLst>
        </pc:spChg>
        <pc:spChg chg="add mod">
          <ac:chgData name="Jordan Jones" userId="4f3112ff-7bf2-4ca6-8c35-49b05f9ef834" providerId="ADAL" clId="{89DFFCB5-B70B-4A90-94B2-72758484B4D6}" dt="2022-10-25T12:25:58.258" v="775" actId="1076"/>
          <ac:spMkLst>
            <pc:docMk/>
            <pc:sldMk cId="290752431" sldId="259"/>
            <ac:spMk id="122" creationId="{3A98457F-B987-41F4-92FE-E0A5CE1121FB}"/>
          </ac:spMkLst>
        </pc:spChg>
        <pc:spChg chg="add mod">
          <ac:chgData name="Jordan Jones" userId="4f3112ff-7bf2-4ca6-8c35-49b05f9ef834" providerId="ADAL" clId="{89DFFCB5-B70B-4A90-94B2-72758484B4D6}" dt="2022-10-25T12:33:44.794" v="782" actId="1076"/>
          <ac:spMkLst>
            <pc:docMk/>
            <pc:sldMk cId="290752431" sldId="259"/>
            <ac:spMk id="123" creationId="{6EED0071-48BB-4E51-A728-DBA343DC2170}"/>
          </ac:spMkLst>
        </pc:spChg>
        <pc:spChg chg="add mod">
          <ac:chgData name="Jordan Jones" userId="4f3112ff-7bf2-4ca6-8c35-49b05f9ef834" providerId="ADAL" clId="{89DFFCB5-B70B-4A90-94B2-72758484B4D6}" dt="2022-10-25T12:43:29.676" v="865"/>
          <ac:spMkLst>
            <pc:docMk/>
            <pc:sldMk cId="290752431" sldId="259"/>
            <ac:spMk id="131" creationId="{18EF7219-64B6-48E8-ADA6-0AA0B0D9E463}"/>
          </ac:spMkLst>
        </pc:spChg>
        <pc:spChg chg="add mod">
          <ac:chgData name="Jordan Jones" userId="4f3112ff-7bf2-4ca6-8c35-49b05f9ef834" providerId="ADAL" clId="{89DFFCB5-B70B-4A90-94B2-72758484B4D6}" dt="2022-10-25T12:43:57.081" v="873"/>
          <ac:spMkLst>
            <pc:docMk/>
            <pc:sldMk cId="290752431" sldId="259"/>
            <ac:spMk id="134" creationId="{5925738C-FC41-435B-B49E-06F71B6D1C9C}"/>
          </ac:spMkLst>
        </pc:spChg>
        <pc:grpChg chg="add del mod">
          <ac:chgData name="Jordan Jones" userId="4f3112ff-7bf2-4ca6-8c35-49b05f9ef834" providerId="ADAL" clId="{89DFFCB5-B70B-4A90-94B2-72758484B4D6}" dt="2022-10-25T12:23:49.975" v="719" actId="165"/>
          <ac:grpSpMkLst>
            <pc:docMk/>
            <pc:sldMk cId="290752431" sldId="259"/>
            <ac:grpSpMk id="109" creationId="{A2A665CF-45CF-4190-B0B2-9E6D1A24E3E1}"/>
          </ac:grpSpMkLst>
        </pc:grpChg>
        <pc:picChg chg="add mod ord">
          <ac:chgData name="Jordan Jones" userId="4f3112ff-7bf2-4ca6-8c35-49b05f9ef834" providerId="ADAL" clId="{89DFFCB5-B70B-4A90-94B2-72758484B4D6}" dt="2022-10-25T12:33:49.491" v="783" actId="1076"/>
          <ac:picMkLst>
            <pc:docMk/>
            <pc:sldMk cId="290752431" sldId="259"/>
            <ac:picMk id="58" creationId="{6E814A9C-C595-4612-91E8-719100B01B5E}"/>
          </ac:picMkLst>
        </pc:picChg>
        <pc:picChg chg="add mod">
          <ac:chgData name="Jordan Jones" userId="4f3112ff-7bf2-4ca6-8c35-49b05f9ef834" providerId="ADAL" clId="{89DFFCB5-B70B-4A90-94B2-72758484B4D6}" dt="2022-10-25T12:08:45.381" v="586" actId="1035"/>
          <ac:picMkLst>
            <pc:docMk/>
            <pc:sldMk cId="290752431" sldId="259"/>
            <ac:picMk id="59" creationId="{11C55AC3-4671-405C-B211-65B980FDF275}"/>
          </ac:picMkLst>
        </pc:picChg>
        <pc:picChg chg="add mod">
          <ac:chgData name="Jordan Jones" userId="4f3112ff-7bf2-4ca6-8c35-49b05f9ef834" providerId="ADAL" clId="{89DFFCB5-B70B-4A90-94B2-72758484B4D6}" dt="2022-10-25T12:09:34.807" v="598" actId="1076"/>
          <ac:picMkLst>
            <pc:docMk/>
            <pc:sldMk cId="290752431" sldId="259"/>
            <ac:picMk id="64" creationId="{F8FB2432-22E2-4AD6-92E5-66F6A925A1A3}"/>
          </ac:picMkLst>
        </pc:picChg>
        <pc:picChg chg="add mod">
          <ac:chgData name="Jordan Jones" userId="4f3112ff-7bf2-4ca6-8c35-49b05f9ef834" providerId="ADAL" clId="{89DFFCB5-B70B-4A90-94B2-72758484B4D6}" dt="2022-10-25T12:13:05.380" v="655" actId="1076"/>
          <ac:picMkLst>
            <pc:docMk/>
            <pc:sldMk cId="290752431" sldId="259"/>
            <ac:picMk id="81" creationId="{5FE4305C-8A2E-4DCE-BC07-D03B65F92A37}"/>
          </ac:picMkLst>
        </pc:picChg>
        <pc:picChg chg="add del mod">
          <ac:chgData name="Jordan Jones" userId="4f3112ff-7bf2-4ca6-8c35-49b05f9ef834" providerId="ADAL" clId="{89DFFCB5-B70B-4A90-94B2-72758484B4D6}" dt="2022-10-25T12:14:08.895" v="662" actId="478"/>
          <ac:picMkLst>
            <pc:docMk/>
            <pc:sldMk cId="290752431" sldId="259"/>
            <ac:picMk id="82" creationId="{D104825A-D436-49F1-8F67-2050552B18F6}"/>
          </ac:picMkLst>
        </pc:picChg>
        <pc:picChg chg="add mod">
          <ac:chgData name="Jordan Jones" userId="4f3112ff-7bf2-4ca6-8c35-49b05f9ef834" providerId="ADAL" clId="{89DFFCB5-B70B-4A90-94B2-72758484B4D6}" dt="2022-10-25T12:26:03.489" v="776" actId="1076"/>
          <ac:picMkLst>
            <pc:docMk/>
            <pc:sldMk cId="290752431" sldId="259"/>
            <ac:picMk id="90" creationId="{54C3A809-5C66-4343-A918-B904AD8920CA}"/>
          </ac:picMkLst>
        </pc:picChg>
        <pc:picChg chg="add mod">
          <ac:chgData name="Jordan Jones" userId="4f3112ff-7bf2-4ca6-8c35-49b05f9ef834" providerId="ADAL" clId="{89DFFCB5-B70B-4A90-94B2-72758484B4D6}" dt="2022-10-25T12:24:56.485" v="763" actId="1076"/>
          <ac:picMkLst>
            <pc:docMk/>
            <pc:sldMk cId="290752431" sldId="259"/>
            <ac:picMk id="91" creationId="{47DC19BE-389D-43B6-90B6-2366A58A32CD}"/>
          </ac:picMkLst>
        </pc:picChg>
        <pc:picChg chg="add mod">
          <ac:chgData name="Jordan Jones" userId="4f3112ff-7bf2-4ca6-8c35-49b05f9ef834" providerId="ADAL" clId="{89DFFCB5-B70B-4A90-94B2-72758484B4D6}" dt="2022-10-25T12:19:50.460" v="679" actId="1076"/>
          <ac:picMkLst>
            <pc:docMk/>
            <pc:sldMk cId="290752431" sldId="259"/>
            <ac:picMk id="92" creationId="{0522DF51-B834-4EA5-A3CD-B1042F2ED413}"/>
          </ac:picMkLst>
        </pc:picChg>
        <pc:picChg chg="add mod">
          <ac:chgData name="Jordan Jones" userId="4f3112ff-7bf2-4ca6-8c35-49b05f9ef834" providerId="ADAL" clId="{89DFFCB5-B70B-4A90-94B2-72758484B4D6}" dt="2022-10-25T12:20:00.677" v="681" actId="1076"/>
          <ac:picMkLst>
            <pc:docMk/>
            <pc:sldMk cId="290752431" sldId="259"/>
            <ac:picMk id="93" creationId="{D9F27365-F5A1-42A7-9429-F1E3B48C318D}"/>
          </ac:picMkLst>
        </pc:picChg>
        <pc:picChg chg="add mod">
          <ac:chgData name="Jordan Jones" userId="4f3112ff-7bf2-4ca6-8c35-49b05f9ef834" providerId="ADAL" clId="{89DFFCB5-B70B-4A90-94B2-72758484B4D6}" dt="2022-10-25T12:20:05.505" v="683" actId="1076"/>
          <ac:picMkLst>
            <pc:docMk/>
            <pc:sldMk cId="290752431" sldId="259"/>
            <ac:picMk id="94" creationId="{C463207E-7DDC-4F72-B333-210AF135F9F5}"/>
          </ac:picMkLst>
        </pc:picChg>
        <pc:picChg chg="add del mod">
          <ac:chgData name="Jordan Jones" userId="4f3112ff-7bf2-4ca6-8c35-49b05f9ef834" providerId="ADAL" clId="{89DFFCB5-B70B-4A90-94B2-72758484B4D6}" dt="2022-10-25T12:43:37.959" v="869" actId="21"/>
          <ac:picMkLst>
            <pc:docMk/>
            <pc:sldMk cId="290752431" sldId="259"/>
            <ac:picMk id="101" creationId="{278E8788-4F80-47B7-A6BD-8984D4076385}"/>
          </ac:picMkLst>
        </pc:picChg>
        <pc:picChg chg="add mod ord modCrop">
          <ac:chgData name="Jordan Jones" userId="4f3112ff-7bf2-4ca6-8c35-49b05f9ef834" providerId="ADAL" clId="{89DFFCB5-B70B-4A90-94B2-72758484B4D6}" dt="2022-10-25T12:23:05.044" v="711" actId="1037"/>
          <ac:picMkLst>
            <pc:docMk/>
            <pc:sldMk cId="290752431" sldId="259"/>
            <ac:picMk id="102" creationId="{3275F54D-36D2-456E-BBD0-B63ABE17323D}"/>
          </ac:picMkLst>
        </pc:picChg>
        <pc:picChg chg="mod topLvl">
          <ac:chgData name="Jordan Jones" userId="4f3112ff-7bf2-4ca6-8c35-49b05f9ef834" providerId="ADAL" clId="{89DFFCB5-B70B-4A90-94B2-72758484B4D6}" dt="2022-10-25T12:24:19.494" v="753" actId="18131"/>
          <ac:picMkLst>
            <pc:docMk/>
            <pc:sldMk cId="290752431" sldId="259"/>
            <ac:picMk id="110" creationId="{51FE1868-85ED-494F-857E-B046ABBD1BE8}"/>
          </ac:picMkLst>
        </pc:picChg>
        <pc:picChg chg="del mod topLvl">
          <ac:chgData name="Jordan Jones" userId="4f3112ff-7bf2-4ca6-8c35-49b05f9ef834" providerId="ADAL" clId="{89DFFCB5-B70B-4A90-94B2-72758484B4D6}" dt="2022-10-25T12:23:52.041" v="720" actId="478"/>
          <ac:picMkLst>
            <pc:docMk/>
            <pc:sldMk cId="290752431" sldId="259"/>
            <ac:picMk id="111" creationId="{F2457770-6F79-4578-9F17-C50221B1C30A}"/>
          </ac:picMkLst>
        </pc:picChg>
        <pc:picChg chg="add mod modCrop">
          <ac:chgData name="Jordan Jones" userId="4f3112ff-7bf2-4ca6-8c35-49b05f9ef834" providerId="ADAL" clId="{89DFFCB5-B70B-4A90-94B2-72758484B4D6}" dt="2022-10-25T12:25:29.628" v="770" actId="732"/>
          <ac:picMkLst>
            <pc:docMk/>
            <pc:sldMk cId="290752431" sldId="259"/>
            <ac:picMk id="118" creationId="{9F706C75-D451-4050-85A8-326888BA9A3A}"/>
          </ac:picMkLst>
        </pc:picChg>
        <pc:picChg chg="add mod">
          <ac:chgData name="Jordan Jones" userId="4f3112ff-7bf2-4ca6-8c35-49b05f9ef834" providerId="ADAL" clId="{89DFFCB5-B70B-4A90-94B2-72758484B4D6}" dt="2022-10-25T12:43:29.676" v="865"/>
          <ac:picMkLst>
            <pc:docMk/>
            <pc:sldMk cId="290752431" sldId="259"/>
            <ac:picMk id="132" creationId="{B7EEC829-B325-4CAA-8C6B-40F7162019B9}"/>
          </ac:picMkLst>
        </pc:picChg>
        <pc:picChg chg="add mod">
          <ac:chgData name="Jordan Jones" userId="4f3112ff-7bf2-4ca6-8c35-49b05f9ef834" providerId="ADAL" clId="{89DFFCB5-B70B-4A90-94B2-72758484B4D6}" dt="2022-10-25T12:43:57.081" v="873"/>
          <ac:picMkLst>
            <pc:docMk/>
            <pc:sldMk cId="290752431" sldId="259"/>
            <ac:picMk id="136" creationId="{64036818-5D68-420E-B1F8-9490B587B286}"/>
          </ac:picMkLst>
        </pc:picChg>
        <pc:picChg chg="add mod">
          <ac:chgData name="Jordan Jones" userId="4f3112ff-7bf2-4ca6-8c35-49b05f9ef834" providerId="ADAL" clId="{89DFFCB5-B70B-4A90-94B2-72758484B4D6}" dt="2022-10-25T12:36:18.145" v="794" actId="732"/>
          <ac:picMkLst>
            <pc:docMk/>
            <pc:sldMk cId="290752431" sldId="259"/>
            <ac:picMk id="1026" creationId="{40C0D6C9-13F9-4BFB-9754-48F532D28A08}"/>
          </ac:picMkLst>
        </pc:picChg>
        <pc:cxnChg chg="mod">
          <ac:chgData name="Jordan Jones" userId="4f3112ff-7bf2-4ca6-8c35-49b05f9ef834" providerId="ADAL" clId="{89DFFCB5-B70B-4A90-94B2-72758484B4D6}" dt="2022-10-11T09:59:48.687" v="59" actId="14100"/>
          <ac:cxnSpMkLst>
            <pc:docMk/>
            <pc:sldMk cId="290752431" sldId="259"/>
            <ac:cxnSpMk id="9" creationId="{E17C6D61-8570-41A1-B1F1-01F486B12F7A}"/>
          </ac:cxnSpMkLst>
        </pc:cxnChg>
        <pc:cxnChg chg="add mod">
          <ac:chgData name="Jordan Jones" userId="4f3112ff-7bf2-4ca6-8c35-49b05f9ef834" providerId="ADAL" clId="{89DFFCB5-B70B-4A90-94B2-72758484B4D6}" dt="2022-10-25T12:06:55.333" v="563" actId="14100"/>
          <ac:cxnSpMkLst>
            <pc:docMk/>
            <pc:sldMk cId="290752431" sldId="259"/>
            <ac:cxnSpMk id="46" creationId="{46E32C2D-80E4-4FCE-9CDF-F9AA8FC3CC3A}"/>
          </ac:cxnSpMkLst>
        </pc:cxnChg>
        <pc:cxnChg chg="mod">
          <ac:chgData name="Jordan Jones" userId="4f3112ff-7bf2-4ca6-8c35-49b05f9ef834" providerId="ADAL" clId="{89DFFCB5-B70B-4A90-94B2-72758484B4D6}" dt="2022-10-11T09:57:11.218" v="57" actId="1076"/>
          <ac:cxnSpMkLst>
            <pc:docMk/>
            <pc:sldMk cId="290752431" sldId="259"/>
            <ac:cxnSpMk id="47" creationId="{EF7090F8-8B5A-481D-9792-0F171898A159}"/>
          </ac:cxnSpMkLst>
        </pc:cxnChg>
        <pc:cxnChg chg="add mod">
          <ac:chgData name="Jordan Jones" userId="4f3112ff-7bf2-4ca6-8c35-49b05f9ef834" providerId="ADAL" clId="{89DFFCB5-B70B-4A90-94B2-72758484B4D6}" dt="2022-10-25T12:07:30.485" v="571" actId="1076"/>
          <ac:cxnSpMkLst>
            <pc:docMk/>
            <pc:sldMk cId="290752431" sldId="259"/>
            <ac:cxnSpMk id="52" creationId="{BFA6E4CE-0B7E-4344-9F50-EBDCC066E099}"/>
          </ac:cxnSpMkLst>
        </pc:cxnChg>
        <pc:cxnChg chg="add del mod">
          <ac:chgData name="Jordan Jones" userId="4f3112ff-7bf2-4ca6-8c35-49b05f9ef834" providerId="ADAL" clId="{89DFFCB5-B70B-4A90-94B2-72758484B4D6}" dt="2022-10-25T12:32:43.940" v="777" actId="478"/>
          <ac:cxnSpMkLst>
            <pc:docMk/>
            <pc:sldMk cId="290752431" sldId="259"/>
            <ac:cxnSpMk id="53" creationId="{7CAEF509-338C-4FFC-BB28-A37256D6029A}"/>
          </ac:cxnSpMkLst>
        </pc:cxnChg>
        <pc:cxnChg chg="add mod">
          <ac:chgData name="Jordan Jones" userId="4f3112ff-7bf2-4ca6-8c35-49b05f9ef834" providerId="ADAL" clId="{89DFFCB5-B70B-4A90-94B2-72758484B4D6}" dt="2022-10-25T12:09:39.988" v="599" actId="14100"/>
          <ac:cxnSpMkLst>
            <pc:docMk/>
            <pc:sldMk cId="290752431" sldId="259"/>
            <ac:cxnSpMk id="55" creationId="{271053DA-376B-4781-A2E4-A7540484CCB8}"/>
          </ac:cxnSpMkLst>
        </pc:cxnChg>
        <pc:cxnChg chg="add mod">
          <ac:chgData name="Jordan Jones" userId="4f3112ff-7bf2-4ca6-8c35-49b05f9ef834" providerId="ADAL" clId="{89DFFCB5-B70B-4A90-94B2-72758484B4D6}" dt="2022-10-25T12:08:58.977" v="590" actId="14100"/>
          <ac:cxnSpMkLst>
            <pc:docMk/>
            <pc:sldMk cId="290752431" sldId="259"/>
            <ac:cxnSpMk id="57" creationId="{AA903752-1B57-4840-8F66-7C3CEB508211}"/>
          </ac:cxnSpMkLst>
        </pc:cxnChg>
        <pc:cxnChg chg="add mod">
          <ac:chgData name="Jordan Jones" userId="4f3112ff-7bf2-4ca6-8c35-49b05f9ef834" providerId="ADAL" clId="{89DFFCB5-B70B-4A90-94B2-72758484B4D6}" dt="2022-10-25T12:33:49.491" v="783" actId="1076"/>
          <ac:cxnSpMkLst>
            <pc:docMk/>
            <pc:sldMk cId="290752431" sldId="259"/>
            <ac:cxnSpMk id="66" creationId="{A7E2844A-ECC2-4BDA-9182-98F37B3DE1C8}"/>
          </ac:cxnSpMkLst>
        </pc:cxnChg>
        <pc:cxnChg chg="add mod">
          <ac:chgData name="Jordan Jones" userId="4f3112ff-7bf2-4ca6-8c35-49b05f9ef834" providerId="ADAL" clId="{89DFFCB5-B70B-4A90-94B2-72758484B4D6}" dt="2022-10-25T12:10:44.662" v="620" actId="1037"/>
          <ac:cxnSpMkLst>
            <pc:docMk/>
            <pc:sldMk cId="290752431" sldId="259"/>
            <ac:cxnSpMk id="70" creationId="{2965157C-A976-4E35-A130-99C4AE244AF3}"/>
          </ac:cxnSpMkLst>
        </pc:cxnChg>
        <pc:cxnChg chg="add mod">
          <ac:chgData name="Jordan Jones" userId="4f3112ff-7bf2-4ca6-8c35-49b05f9ef834" providerId="ADAL" clId="{89DFFCB5-B70B-4A90-94B2-72758484B4D6}" dt="2022-10-25T12:10:48.064" v="621" actId="1036"/>
          <ac:cxnSpMkLst>
            <pc:docMk/>
            <pc:sldMk cId="290752431" sldId="259"/>
            <ac:cxnSpMk id="72" creationId="{326A3CD5-618B-4150-9359-427EC39CBCDE}"/>
          </ac:cxnSpMkLst>
        </pc:cxnChg>
        <pc:cxnChg chg="add mod">
          <ac:chgData name="Jordan Jones" userId="4f3112ff-7bf2-4ca6-8c35-49b05f9ef834" providerId="ADAL" clId="{89DFFCB5-B70B-4A90-94B2-72758484B4D6}" dt="2022-10-25T12:10:54.863" v="623" actId="1076"/>
          <ac:cxnSpMkLst>
            <pc:docMk/>
            <pc:sldMk cId="290752431" sldId="259"/>
            <ac:cxnSpMk id="75" creationId="{176BCE7B-D01A-4DC4-BAD7-FEBD5393AEAD}"/>
          </ac:cxnSpMkLst>
        </pc:cxnChg>
        <pc:cxnChg chg="add mod">
          <ac:chgData name="Jordan Jones" userId="4f3112ff-7bf2-4ca6-8c35-49b05f9ef834" providerId="ADAL" clId="{89DFFCB5-B70B-4A90-94B2-72758484B4D6}" dt="2022-10-25T12:12:48.172" v="649" actId="14100"/>
          <ac:cxnSpMkLst>
            <pc:docMk/>
            <pc:sldMk cId="290752431" sldId="259"/>
            <ac:cxnSpMk id="76" creationId="{43E6E15D-F24F-46F9-81B6-3C9E50C0806A}"/>
          </ac:cxnSpMkLst>
        </pc:cxnChg>
        <pc:cxnChg chg="add mod">
          <ac:chgData name="Jordan Jones" userId="4f3112ff-7bf2-4ca6-8c35-49b05f9ef834" providerId="ADAL" clId="{89DFFCB5-B70B-4A90-94B2-72758484B4D6}" dt="2022-10-25T12:12:55.517" v="652" actId="14100"/>
          <ac:cxnSpMkLst>
            <pc:docMk/>
            <pc:sldMk cId="290752431" sldId="259"/>
            <ac:cxnSpMk id="79" creationId="{1FB84BA9-CF81-443B-9D33-A09ECC3DBB2D}"/>
          </ac:cxnSpMkLst>
        </pc:cxnChg>
        <pc:cxnChg chg="add mod">
          <ac:chgData name="Jordan Jones" userId="4f3112ff-7bf2-4ca6-8c35-49b05f9ef834" providerId="ADAL" clId="{89DFFCB5-B70B-4A90-94B2-72758484B4D6}" dt="2022-10-25T12:20:16.886" v="686" actId="14100"/>
          <ac:cxnSpMkLst>
            <pc:docMk/>
            <pc:sldMk cId="290752431" sldId="259"/>
            <ac:cxnSpMk id="84" creationId="{BC501BCF-0B59-4F07-A135-C52EBB07B099}"/>
          </ac:cxnSpMkLst>
        </pc:cxnChg>
        <pc:cxnChg chg="add mod">
          <ac:chgData name="Jordan Jones" userId="4f3112ff-7bf2-4ca6-8c35-49b05f9ef834" providerId="ADAL" clId="{89DFFCB5-B70B-4A90-94B2-72758484B4D6}" dt="2022-10-25T12:20:19.692" v="687" actId="14100"/>
          <ac:cxnSpMkLst>
            <pc:docMk/>
            <pc:sldMk cId="290752431" sldId="259"/>
            <ac:cxnSpMk id="88" creationId="{C81F00D2-11C3-4142-AACA-651CD1418303}"/>
          </ac:cxnSpMkLst>
        </pc:cxnChg>
        <pc:cxnChg chg="add del mod">
          <ac:chgData name="Jordan Jones" userId="4f3112ff-7bf2-4ca6-8c35-49b05f9ef834" providerId="ADAL" clId="{89DFFCB5-B70B-4A90-94B2-72758484B4D6}" dt="2022-10-25T12:43:33.621" v="866" actId="478"/>
          <ac:cxnSpMkLst>
            <pc:docMk/>
            <pc:sldMk cId="290752431" sldId="259"/>
            <ac:cxnSpMk id="98" creationId="{49FA4121-40E3-4B3E-91F4-966398C9170A}"/>
          </ac:cxnSpMkLst>
        </pc:cxnChg>
        <pc:cxnChg chg="add mod">
          <ac:chgData name="Jordan Jones" userId="4f3112ff-7bf2-4ca6-8c35-49b05f9ef834" providerId="ADAL" clId="{89DFFCB5-B70B-4A90-94B2-72758484B4D6}" dt="2022-10-25T12:23:17.577" v="715" actId="14100"/>
          <ac:cxnSpMkLst>
            <pc:docMk/>
            <pc:sldMk cId="290752431" sldId="259"/>
            <ac:cxnSpMk id="104" creationId="{618A6E05-2A46-43E2-BEA4-2B70E78C0DD1}"/>
          </ac:cxnSpMkLst>
        </pc:cxnChg>
        <pc:cxnChg chg="add mod">
          <ac:chgData name="Jordan Jones" userId="4f3112ff-7bf2-4ca6-8c35-49b05f9ef834" providerId="ADAL" clId="{89DFFCB5-B70B-4A90-94B2-72758484B4D6}" dt="2022-10-25T12:24:30.237" v="756" actId="14100"/>
          <ac:cxnSpMkLst>
            <pc:docMk/>
            <pc:sldMk cId="290752431" sldId="259"/>
            <ac:cxnSpMk id="112" creationId="{D41B542B-D000-4373-AAF0-9A1427634768}"/>
          </ac:cxnSpMkLst>
        </pc:cxnChg>
        <pc:cxnChg chg="add mod">
          <ac:chgData name="Jordan Jones" userId="4f3112ff-7bf2-4ca6-8c35-49b05f9ef834" providerId="ADAL" clId="{89DFFCB5-B70B-4A90-94B2-72758484B4D6}" dt="2022-10-25T12:24:37.614" v="759" actId="14100"/>
          <ac:cxnSpMkLst>
            <pc:docMk/>
            <pc:sldMk cId="290752431" sldId="259"/>
            <ac:cxnSpMk id="115" creationId="{79FF4207-9DAE-4A76-ADF5-10BD0ADA1F3E}"/>
          </ac:cxnSpMkLst>
        </pc:cxnChg>
        <pc:cxnChg chg="add mod">
          <ac:chgData name="Jordan Jones" userId="4f3112ff-7bf2-4ca6-8c35-49b05f9ef834" providerId="ADAL" clId="{89DFFCB5-B70B-4A90-94B2-72758484B4D6}" dt="2022-10-25T12:25:38.186" v="773" actId="14100"/>
          <ac:cxnSpMkLst>
            <pc:docMk/>
            <pc:sldMk cId="290752431" sldId="259"/>
            <ac:cxnSpMk id="119" creationId="{6A491F1D-855F-4209-87E8-C232AC5166B3}"/>
          </ac:cxnSpMkLst>
        </pc:cxnChg>
        <pc:cxnChg chg="add mod">
          <ac:chgData name="Jordan Jones" userId="4f3112ff-7bf2-4ca6-8c35-49b05f9ef834" providerId="ADAL" clId="{89DFFCB5-B70B-4A90-94B2-72758484B4D6}" dt="2022-10-25T12:35:19.775" v="786" actId="14100"/>
          <ac:cxnSpMkLst>
            <pc:docMk/>
            <pc:sldMk cId="290752431" sldId="259"/>
            <ac:cxnSpMk id="124" creationId="{4C8F0575-65E1-49EB-9C2C-76EE0EFA203B}"/>
          </ac:cxnSpMkLst>
        </pc:cxnChg>
        <pc:cxnChg chg="add mod">
          <ac:chgData name="Jordan Jones" userId="4f3112ff-7bf2-4ca6-8c35-49b05f9ef834" providerId="ADAL" clId="{89DFFCB5-B70B-4A90-94B2-72758484B4D6}" dt="2022-10-25T12:35:25.091" v="789" actId="14100"/>
          <ac:cxnSpMkLst>
            <pc:docMk/>
            <pc:sldMk cId="290752431" sldId="259"/>
            <ac:cxnSpMk id="127" creationId="{FF6A3464-C4AB-477E-B868-95531CC42870}"/>
          </ac:cxnSpMkLst>
        </pc:cxnChg>
        <pc:cxnChg chg="add mod">
          <ac:chgData name="Jordan Jones" userId="4f3112ff-7bf2-4ca6-8c35-49b05f9ef834" providerId="ADAL" clId="{89DFFCB5-B70B-4A90-94B2-72758484B4D6}" dt="2022-10-25T12:43:29.676" v="865"/>
          <ac:cxnSpMkLst>
            <pc:docMk/>
            <pc:sldMk cId="290752431" sldId="259"/>
            <ac:cxnSpMk id="133" creationId="{17126CA3-05B6-46D4-B6FA-98CF89043FF9}"/>
          </ac:cxnSpMkLst>
        </pc:cxnChg>
        <pc:cxnChg chg="add mod">
          <ac:chgData name="Jordan Jones" userId="4f3112ff-7bf2-4ca6-8c35-49b05f9ef834" providerId="ADAL" clId="{89DFFCB5-B70B-4A90-94B2-72758484B4D6}" dt="2022-10-25T12:43:57.081" v="873"/>
          <ac:cxnSpMkLst>
            <pc:docMk/>
            <pc:sldMk cId="290752431" sldId="259"/>
            <ac:cxnSpMk id="135" creationId="{60C56678-347D-4C23-9DC6-0C1377C0364C}"/>
          </ac:cxnSpMkLst>
        </pc:cxnChg>
      </pc:sldChg>
      <pc:sldChg chg="addSp delSp modSp mod delAnim modAnim">
        <pc:chgData name="Jordan Jones" userId="4f3112ff-7bf2-4ca6-8c35-49b05f9ef834" providerId="ADAL" clId="{89DFFCB5-B70B-4A90-94B2-72758484B4D6}" dt="2022-10-25T12:51:44.235" v="974" actId="1035"/>
        <pc:sldMkLst>
          <pc:docMk/>
          <pc:sldMk cId="3821026968" sldId="260"/>
        </pc:sldMkLst>
        <pc:spChg chg="del">
          <ac:chgData name="Jordan Jones" userId="4f3112ff-7bf2-4ca6-8c35-49b05f9ef834" providerId="ADAL" clId="{89DFFCB5-B70B-4A90-94B2-72758484B4D6}" dt="2022-10-25T12:40:19.369" v="839" actId="21"/>
          <ac:spMkLst>
            <pc:docMk/>
            <pc:sldMk cId="3821026968" sldId="260"/>
            <ac:spMk id="4" creationId="{BD5A6A38-E944-4C9F-AE9D-B5730ACFB3BD}"/>
          </ac:spMkLst>
        </pc:spChg>
        <pc:spChg chg="del">
          <ac:chgData name="Jordan Jones" userId="4f3112ff-7bf2-4ca6-8c35-49b05f9ef834" providerId="ADAL" clId="{89DFFCB5-B70B-4A90-94B2-72758484B4D6}" dt="2022-10-25T12:40:19.369" v="839" actId="21"/>
          <ac:spMkLst>
            <pc:docMk/>
            <pc:sldMk cId="3821026968" sldId="260"/>
            <ac:spMk id="5" creationId="{8ECFFCDA-A00E-4F8E-9A7E-5303F7A27F3C}"/>
          </ac:spMkLst>
        </pc:spChg>
        <pc:spChg chg="del">
          <ac:chgData name="Jordan Jones" userId="4f3112ff-7bf2-4ca6-8c35-49b05f9ef834" providerId="ADAL" clId="{89DFFCB5-B70B-4A90-94B2-72758484B4D6}" dt="2022-10-25T12:40:19.369" v="839" actId="21"/>
          <ac:spMkLst>
            <pc:docMk/>
            <pc:sldMk cId="3821026968" sldId="260"/>
            <ac:spMk id="6" creationId="{22CEF451-43B0-4CC8-B4B9-42514EF93F77}"/>
          </ac:spMkLst>
        </pc:spChg>
        <pc:spChg chg="del">
          <ac:chgData name="Jordan Jones" userId="4f3112ff-7bf2-4ca6-8c35-49b05f9ef834" providerId="ADAL" clId="{89DFFCB5-B70B-4A90-94B2-72758484B4D6}" dt="2022-10-25T12:40:19.369" v="839" actId="21"/>
          <ac:spMkLst>
            <pc:docMk/>
            <pc:sldMk cId="3821026968" sldId="260"/>
            <ac:spMk id="7" creationId="{30727F2A-880B-4A67-AB8C-8BD2AF1D9023}"/>
          </ac:spMkLst>
        </pc:spChg>
        <pc:spChg chg="del">
          <ac:chgData name="Jordan Jones" userId="4f3112ff-7bf2-4ca6-8c35-49b05f9ef834" providerId="ADAL" clId="{89DFFCB5-B70B-4A90-94B2-72758484B4D6}" dt="2022-10-25T12:40:19.369" v="839" actId="21"/>
          <ac:spMkLst>
            <pc:docMk/>
            <pc:sldMk cId="3821026968" sldId="260"/>
            <ac:spMk id="8" creationId="{B09DC532-C682-4BD6-A440-3ECB21ABA415}"/>
          </ac:spMkLst>
        </pc:spChg>
        <pc:picChg chg="add mod">
          <ac:chgData name="Jordan Jones" userId="4f3112ff-7bf2-4ca6-8c35-49b05f9ef834" providerId="ADAL" clId="{89DFFCB5-B70B-4A90-94B2-72758484B4D6}" dt="2022-10-25T12:36:59.550" v="800" actId="1076"/>
          <ac:picMkLst>
            <pc:docMk/>
            <pc:sldMk cId="3821026968" sldId="260"/>
            <ac:picMk id="9" creationId="{BA00E066-1886-48BE-B031-7C6BB632F35B}"/>
          </ac:picMkLst>
        </pc:picChg>
        <pc:picChg chg="add mod">
          <ac:chgData name="Jordan Jones" userId="4f3112ff-7bf2-4ca6-8c35-49b05f9ef834" providerId="ADAL" clId="{89DFFCB5-B70B-4A90-94B2-72758484B4D6}" dt="2022-10-25T12:36:59.550" v="800" actId="1076"/>
          <ac:picMkLst>
            <pc:docMk/>
            <pc:sldMk cId="3821026968" sldId="260"/>
            <ac:picMk id="10" creationId="{25AB898A-0F5B-441D-88AA-CFE1DF7EA31F}"/>
          </ac:picMkLst>
        </pc:picChg>
        <pc:picChg chg="add mod">
          <ac:chgData name="Jordan Jones" userId="4f3112ff-7bf2-4ca6-8c35-49b05f9ef834" providerId="ADAL" clId="{89DFFCB5-B70B-4A90-94B2-72758484B4D6}" dt="2022-10-25T12:37:46.063" v="804" actId="1076"/>
          <ac:picMkLst>
            <pc:docMk/>
            <pc:sldMk cId="3821026968" sldId="260"/>
            <ac:picMk id="11" creationId="{25C7B584-9ADC-4916-8218-21C37AF5FA20}"/>
          </ac:picMkLst>
        </pc:picChg>
        <pc:picChg chg="add mod">
          <ac:chgData name="Jordan Jones" userId="4f3112ff-7bf2-4ca6-8c35-49b05f9ef834" providerId="ADAL" clId="{89DFFCB5-B70B-4A90-94B2-72758484B4D6}" dt="2022-10-25T12:37:52.228" v="805" actId="1076"/>
          <ac:picMkLst>
            <pc:docMk/>
            <pc:sldMk cId="3821026968" sldId="260"/>
            <ac:picMk id="12" creationId="{71153950-C80A-4795-8D77-53093D468513}"/>
          </ac:picMkLst>
        </pc:picChg>
        <pc:picChg chg="add mod">
          <ac:chgData name="Jordan Jones" userId="4f3112ff-7bf2-4ca6-8c35-49b05f9ef834" providerId="ADAL" clId="{89DFFCB5-B70B-4A90-94B2-72758484B4D6}" dt="2022-10-25T12:37:57.841" v="807" actId="1076"/>
          <ac:picMkLst>
            <pc:docMk/>
            <pc:sldMk cId="3821026968" sldId="260"/>
            <ac:picMk id="13" creationId="{5391C972-F9B6-4EDD-87C3-802E809B0783}"/>
          </ac:picMkLst>
        </pc:picChg>
        <pc:picChg chg="add mod">
          <ac:chgData name="Jordan Jones" userId="4f3112ff-7bf2-4ca6-8c35-49b05f9ef834" providerId="ADAL" clId="{89DFFCB5-B70B-4A90-94B2-72758484B4D6}" dt="2022-10-25T12:37:57.841" v="807" actId="1076"/>
          <ac:picMkLst>
            <pc:docMk/>
            <pc:sldMk cId="3821026968" sldId="260"/>
            <ac:picMk id="14" creationId="{2C032290-D871-4642-B114-508AA04E2275}"/>
          </ac:picMkLst>
        </pc:picChg>
        <pc:picChg chg="add mod">
          <ac:chgData name="Jordan Jones" userId="4f3112ff-7bf2-4ca6-8c35-49b05f9ef834" providerId="ADAL" clId="{89DFFCB5-B70B-4A90-94B2-72758484B4D6}" dt="2022-10-25T12:38:01.831" v="809" actId="1076"/>
          <ac:picMkLst>
            <pc:docMk/>
            <pc:sldMk cId="3821026968" sldId="260"/>
            <ac:picMk id="15" creationId="{4DAAA43E-B2EB-4419-9FD1-E41073390F13}"/>
          </ac:picMkLst>
        </pc:picChg>
        <pc:picChg chg="add mod">
          <ac:chgData name="Jordan Jones" userId="4f3112ff-7bf2-4ca6-8c35-49b05f9ef834" providerId="ADAL" clId="{89DFFCB5-B70B-4A90-94B2-72758484B4D6}" dt="2022-10-25T12:38:01.831" v="809" actId="1076"/>
          <ac:picMkLst>
            <pc:docMk/>
            <pc:sldMk cId="3821026968" sldId="260"/>
            <ac:picMk id="16" creationId="{5F7743A4-82A8-4ACB-8F87-47F24D4D8F54}"/>
          </ac:picMkLst>
        </pc:picChg>
        <pc:picChg chg="add mod">
          <ac:chgData name="Jordan Jones" userId="4f3112ff-7bf2-4ca6-8c35-49b05f9ef834" providerId="ADAL" clId="{89DFFCB5-B70B-4A90-94B2-72758484B4D6}" dt="2022-10-25T12:38:09.251" v="811" actId="1076"/>
          <ac:picMkLst>
            <pc:docMk/>
            <pc:sldMk cId="3821026968" sldId="260"/>
            <ac:picMk id="17" creationId="{36C9D546-83EE-49B3-8285-4EE3F0B6988D}"/>
          </ac:picMkLst>
        </pc:picChg>
        <pc:picChg chg="add mod">
          <ac:chgData name="Jordan Jones" userId="4f3112ff-7bf2-4ca6-8c35-49b05f9ef834" providerId="ADAL" clId="{89DFFCB5-B70B-4A90-94B2-72758484B4D6}" dt="2022-10-25T12:38:09.251" v="811" actId="1076"/>
          <ac:picMkLst>
            <pc:docMk/>
            <pc:sldMk cId="3821026968" sldId="260"/>
            <ac:picMk id="18" creationId="{AB09A45F-4C50-4E99-94A4-3ADAC5E90375}"/>
          </ac:picMkLst>
        </pc:picChg>
        <pc:picChg chg="add mod">
          <ac:chgData name="Jordan Jones" userId="4f3112ff-7bf2-4ca6-8c35-49b05f9ef834" providerId="ADAL" clId="{89DFFCB5-B70B-4A90-94B2-72758484B4D6}" dt="2022-10-25T12:38:14.431" v="813" actId="1076"/>
          <ac:picMkLst>
            <pc:docMk/>
            <pc:sldMk cId="3821026968" sldId="260"/>
            <ac:picMk id="19" creationId="{52ED1E93-B0A5-4125-AEAD-2226B5B5BA86}"/>
          </ac:picMkLst>
        </pc:picChg>
        <pc:picChg chg="add mod">
          <ac:chgData name="Jordan Jones" userId="4f3112ff-7bf2-4ca6-8c35-49b05f9ef834" providerId="ADAL" clId="{89DFFCB5-B70B-4A90-94B2-72758484B4D6}" dt="2022-10-25T12:38:14.431" v="813" actId="1076"/>
          <ac:picMkLst>
            <pc:docMk/>
            <pc:sldMk cId="3821026968" sldId="260"/>
            <ac:picMk id="20" creationId="{0C899EA8-021D-45D8-BCDE-5094085FAA76}"/>
          </ac:picMkLst>
        </pc:picChg>
        <pc:picChg chg="add mod">
          <ac:chgData name="Jordan Jones" userId="4f3112ff-7bf2-4ca6-8c35-49b05f9ef834" providerId="ADAL" clId="{89DFFCB5-B70B-4A90-94B2-72758484B4D6}" dt="2022-10-25T12:40:00.987" v="836" actId="1076"/>
          <ac:picMkLst>
            <pc:docMk/>
            <pc:sldMk cId="3821026968" sldId="260"/>
            <ac:picMk id="21" creationId="{59AF7B1D-586D-4B39-BAA6-1FB5381A14F6}"/>
          </ac:picMkLst>
        </pc:picChg>
        <pc:picChg chg="add mod">
          <ac:chgData name="Jordan Jones" userId="4f3112ff-7bf2-4ca6-8c35-49b05f9ef834" providerId="ADAL" clId="{89DFFCB5-B70B-4A90-94B2-72758484B4D6}" dt="2022-10-25T12:39:57.305" v="835" actId="1076"/>
          <ac:picMkLst>
            <pc:docMk/>
            <pc:sldMk cId="3821026968" sldId="260"/>
            <ac:picMk id="22" creationId="{ACCA94E2-4868-40A8-BB77-96BFA6994C0D}"/>
          </ac:picMkLst>
        </pc:picChg>
        <pc:picChg chg="add mod">
          <ac:chgData name="Jordan Jones" userId="4f3112ff-7bf2-4ca6-8c35-49b05f9ef834" providerId="ADAL" clId="{89DFFCB5-B70B-4A90-94B2-72758484B4D6}" dt="2022-10-25T12:39:52.589" v="834" actId="1076"/>
          <ac:picMkLst>
            <pc:docMk/>
            <pc:sldMk cId="3821026968" sldId="260"/>
            <ac:picMk id="23" creationId="{069B7BDE-9112-4D04-864E-5CEEB52A5DF7}"/>
          </ac:picMkLst>
        </pc:picChg>
        <pc:picChg chg="add mod">
          <ac:chgData name="Jordan Jones" userId="4f3112ff-7bf2-4ca6-8c35-49b05f9ef834" providerId="ADAL" clId="{89DFFCB5-B70B-4A90-94B2-72758484B4D6}" dt="2022-10-25T12:39:45.493" v="833" actId="1076"/>
          <ac:picMkLst>
            <pc:docMk/>
            <pc:sldMk cId="3821026968" sldId="260"/>
            <ac:picMk id="24" creationId="{87B51220-2C26-417F-99C1-1DD7BFF8FF84}"/>
          </ac:picMkLst>
        </pc:picChg>
        <pc:picChg chg="add mod">
          <ac:chgData name="Jordan Jones" userId="4f3112ff-7bf2-4ca6-8c35-49b05f9ef834" providerId="ADAL" clId="{89DFFCB5-B70B-4A90-94B2-72758484B4D6}" dt="2022-10-25T12:39:39.067" v="832" actId="1076"/>
          <ac:picMkLst>
            <pc:docMk/>
            <pc:sldMk cId="3821026968" sldId="260"/>
            <ac:picMk id="25" creationId="{80C18ED0-F460-4DB4-9196-D3482183498C}"/>
          </ac:picMkLst>
        </pc:picChg>
        <pc:picChg chg="add mod">
          <ac:chgData name="Jordan Jones" userId="4f3112ff-7bf2-4ca6-8c35-49b05f9ef834" providerId="ADAL" clId="{89DFFCB5-B70B-4A90-94B2-72758484B4D6}" dt="2022-10-25T12:39:34.863" v="831" actId="1076"/>
          <ac:picMkLst>
            <pc:docMk/>
            <pc:sldMk cId="3821026968" sldId="260"/>
            <ac:picMk id="26" creationId="{7947140A-1D7E-4960-BE62-557A2E97B23C}"/>
          </ac:picMkLst>
        </pc:picChg>
        <pc:picChg chg="add del mod">
          <ac:chgData name="Jordan Jones" userId="4f3112ff-7bf2-4ca6-8c35-49b05f9ef834" providerId="ADAL" clId="{89DFFCB5-B70B-4A90-94B2-72758484B4D6}" dt="2022-10-25T12:46:12.755" v="894" actId="21"/>
          <ac:picMkLst>
            <pc:docMk/>
            <pc:sldMk cId="3821026968" sldId="260"/>
            <ac:picMk id="27" creationId="{AF9AB847-918E-492C-A9CE-7202F8C00E52}"/>
          </ac:picMkLst>
        </pc:picChg>
        <pc:picChg chg="add mod">
          <ac:chgData name="Jordan Jones" userId="4f3112ff-7bf2-4ca6-8c35-49b05f9ef834" providerId="ADAL" clId="{89DFFCB5-B70B-4A90-94B2-72758484B4D6}" dt="2022-10-25T12:46:56.267" v="910" actId="1076"/>
          <ac:picMkLst>
            <pc:docMk/>
            <pc:sldMk cId="3821026968" sldId="260"/>
            <ac:picMk id="28" creationId="{1D8B4380-4429-4058-88BF-CBEA9B13692F}"/>
          </ac:picMkLst>
        </pc:picChg>
        <pc:picChg chg="add mod">
          <ac:chgData name="Jordan Jones" userId="4f3112ff-7bf2-4ca6-8c35-49b05f9ef834" providerId="ADAL" clId="{89DFFCB5-B70B-4A90-94B2-72758484B4D6}" dt="2022-10-25T12:46:52.011" v="909" actId="1076"/>
          <ac:picMkLst>
            <pc:docMk/>
            <pc:sldMk cId="3821026968" sldId="260"/>
            <ac:picMk id="29" creationId="{D184BD22-DCAD-4FE6-BF66-86E2D0ACFC4E}"/>
          </ac:picMkLst>
        </pc:picChg>
        <pc:picChg chg="add mod">
          <ac:chgData name="Jordan Jones" userId="4f3112ff-7bf2-4ca6-8c35-49b05f9ef834" providerId="ADAL" clId="{89DFFCB5-B70B-4A90-94B2-72758484B4D6}" dt="2022-10-25T12:46:48.666" v="908" actId="1076"/>
          <ac:picMkLst>
            <pc:docMk/>
            <pc:sldMk cId="3821026968" sldId="260"/>
            <ac:picMk id="30" creationId="{ED9E758F-BF2A-46AB-9779-083FE5631446}"/>
          </ac:picMkLst>
        </pc:picChg>
        <pc:picChg chg="add mod">
          <ac:chgData name="Jordan Jones" userId="4f3112ff-7bf2-4ca6-8c35-49b05f9ef834" providerId="ADAL" clId="{89DFFCB5-B70B-4A90-94B2-72758484B4D6}" dt="2022-10-25T12:46:44.945" v="907" actId="1076"/>
          <ac:picMkLst>
            <pc:docMk/>
            <pc:sldMk cId="3821026968" sldId="260"/>
            <ac:picMk id="31" creationId="{B5B718D2-9FD6-4E76-A834-6FDE04B83320}"/>
          </ac:picMkLst>
        </pc:picChg>
        <pc:picChg chg="add mod">
          <ac:chgData name="Jordan Jones" userId="4f3112ff-7bf2-4ca6-8c35-49b05f9ef834" providerId="ADAL" clId="{89DFFCB5-B70B-4A90-94B2-72758484B4D6}" dt="2022-10-25T12:46:39.380" v="906" actId="1076"/>
          <ac:picMkLst>
            <pc:docMk/>
            <pc:sldMk cId="3821026968" sldId="260"/>
            <ac:picMk id="32" creationId="{EE293631-F525-4AEA-8860-9D5CADBA5AB4}"/>
          </ac:picMkLst>
        </pc:picChg>
        <pc:picChg chg="add mod">
          <ac:chgData name="Jordan Jones" userId="4f3112ff-7bf2-4ca6-8c35-49b05f9ef834" providerId="ADAL" clId="{89DFFCB5-B70B-4A90-94B2-72758484B4D6}" dt="2022-10-25T12:46:35.283" v="905" actId="1076"/>
          <ac:picMkLst>
            <pc:docMk/>
            <pc:sldMk cId="3821026968" sldId="260"/>
            <ac:picMk id="33" creationId="{63F23D5F-04E4-47AC-8EE0-8A0F9174693B}"/>
          </ac:picMkLst>
        </pc:picChg>
        <pc:picChg chg="add mod">
          <ac:chgData name="Jordan Jones" userId="4f3112ff-7bf2-4ca6-8c35-49b05f9ef834" providerId="ADAL" clId="{89DFFCB5-B70B-4A90-94B2-72758484B4D6}" dt="2022-10-25T12:46:31.872" v="904" actId="1076"/>
          <ac:picMkLst>
            <pc:docMk/>
            <pc:sldMk cId="3821026968" sldId="260"/>
            <ac:picMk id="34" creationId="{B750CCB0-A985-4519-BC1A-234CB8C66CAC}"/>
          </ac:picMkLst>
        </pc:picChg>
        <pc:picChg chg="add mod">
          <ac:chgData name="Jordan Jones" userId="4f3112ff-7bf2-4ca6-8c35-49b05f9ef834" providerId="ADAL" clId="{89DFFCB5-B70B-4A90-94B2-72758484B4D6}" dt="2022-10-25T12:46:29.150" v="903" actId="1076"/>
          <ac:picMkLst>
            <pc:docMk/>
            <pc:sldMk cId="3821026968" sldId="260"/>
            <ac:picMk id="35" creationId="{BD8EE8C5-6F94-4980-8470-7F9834785C85}"/>
          </ac:picMkLst>
        </pc:picChg>
        <pc:picChg chg="add mod">
          <ac:chgData name="Jordan Jones" userId="4f3112ff-7bf2-4ca6-8c35-49b05f9ef834" providerId="ADAL" clId="{89DFFCB5-B70B-4A90-94B2-72758484B4D6}" dt="2022-10-25T12:46:25.360" v="902" actId="1035"/>
          <ac:picMkLst>
            <pc:docMk/>
            <pc:sldMk cId="3821026968" sldId="260"/>
            <ac:picMk id="36" creationId="{DA481ECF-FD7F-40FD-A95D-0610DDCE3E52}"/>
          </ac:picMkLst>
        </pc:picChg>
        <pc:picChg chg="add mod">
          <ac:chgData name="Jordan Jones" userId="4f3112ff-7bf2-4ca6-8c35-49b05f9ef834" providerId="ADAL" clId="{89DFFCB5-B70B-4A90-94B2-72758484B4D6}" dt="2022-10-25T12:46:19.423" v="896" actId="1076"/>
          <ac:picMkLst>
            <pc:docMk/>
            <pc:sldMk cId="3821026968" sldId="260"/>
            <ac:picMk id="37" creationId="{E8DB0590-000C-486C-B479-1749B84E9F8B}"/>
          </ac:picMkLst>
        </pc:picChg>
        <pc:picChg chg="add mod">
          <ac:chgData name="Jordan Jones" userId="4f3112ff-7bf2-4ca6-8c35-49b05f9ef834" providerId="ADAL" clId="{89DFFCB5-B70B-4A90-94B2-72758484B4D6}" dt="2022-10-25T12:48:47.480" v="941" actId="1076"/>
          <ac:picMkLst>
            <pc:docMk/>
            <pc:sldMk cId="3821026968" sldId="260"/>
            <ac:picMk id="38" creationId="{4FA11752-D958-4DF9-8EBA-EA06C182F164}"/>
          </ac:picMkLst>
        </pc:picChg>
        <pc:picChg chg="add mod">
          <ac:chgData name="Jordan Jones" userId="4f3112ff-7bf2-4ca6-8c35-49b05f9ef834" providerId="ADAL" clId="{89DFFCB5-B70B-4A90-94B2-72758484B4D6}" dt="2022-10-25T12:48:44.078" v="940" actId="1076"/>
          <ac:picMkLst>
            <pc:docMk/>
            <pc:sldMk cId="3821026968" sldId="260"/>
            <ac:picMk id="39" creationId="{1D68E9BE-D4DE-4718-BCCD-5B1D3F3855AA}"/>
          </ac:picMkLst>
        </pc:picChg>
        <pc:picChg chg="add mod">
          <ac:chgData name="Jordan Jones" userId="4f3112ff-7bf2-4ca6-8c35-49b05f9ef834" providerId="ADAL" clId="{89DFFCB5-B70B-4A90-94B2-72758484B4D6}" dt="2022-10-25T12:48:40.074" v="939" actId="1076"/>
          <ac:picMkLst>
            <pc:docMk/>
            <pc:sldMk cId="3821026968" sldId="260"/>
            <ac:picMk id="40" creationId="{245ABB50-1840-4ACD-B479-D979447EA7EA}"/>
          </ac:picMkLst>
        </pc:picChg>
        <pc:picChg chg="add mod">
          <ac:chgData name="Jordan Jones" userId="4f3112ff-7bf2-4ca6-8c35-49b05f9ef834" providerId="ADAL" clId="{89DFFCB5-B70B-4A90-94B2-72758484B4D6}" dt="2022-10-25T12:48:36.733" v="938" actId="1076"/>
          <ac:picMkLst>
            <pc:docMk/>
            <pc:sldMk cId="3821026968" sldId="260"/>
            <ac:picMk id="41" creationId="{CA26B402-AE59-4471-A7F4-B84D41A3B8F7}"/>
          </ac:picMkLst>
        </pc:picChg>
        <pc:picChg chg="add mod">
          <ac:chgData name="Jordan Jones" userId="4f3112ff-7bf2-4ca6-8c35-49b05f9ef834" providerId="ADAL" clId="{89DFFCB5-B70B-4A90-94B2-72758484B4D6}" dt="2022-10-25T12:48:31.926" v="937" actId="1076"/>
          <ac:picMkLst>
            <pc:docMk/>
            <pc:sldMk cId="3821026968" sldId="260"/>
            <ac:picMk id="42" creationId="{410EEA7C-2C8A-4F38-BC6B-370DB2C7B134}"/>
          </ac:picMkLst>
        </pc:picChg>
        <pc:picChg chg="add mod">
          <ac:chgData name="Jordan Jones" userId="4f3112ff-7bf2-4ca6-8c35-49b05f9ef834" providerId="ADAL" clId="{89DFFCB5-B70B-4A90-94B2-72758484B4D6}" dt="2022-10-25T12:48:29.179" v="936" actId="1076"/>
          <ac:picMkLst>
            <pc:docMk/>
            <pc:sldMk cId="3821026968" sldId="260"/>
            <ac:picMk id="43" creationId="{63E3006F-F586-4399-A600-225202AED729}"/>
          </ac:picMkLst>
        </pc:picChg>
        <pc:picChg chg="add mod">
          <ac:chgData name="Jordan Jones" userId="4f3112ff-7bf2-4ca6-8c35-49b05f9ef834" providerId="ADAL" clId="{89DFFCB5-B70B-4A90-94B2-72758484B4D6}" dt="2022-10-25T12:48:25.511" v="935" actId="1076"/>
          <ac:picMkLst>
            <pc:docMk/>
            <pc:sldMk cId="3821026968" sldId="260"/>
            <ac:picMk id="44" creationId="{C059041C-5C61-4ABB-B891-961E38DB5521}"/>
          </ac:picMkLst>
        </pc:picChg>
        <pc:picChg chg="add mod">
          <ac:chgData name="Jordan Jones" userId="4f3112ff-7bf2-4ca6-8c35-49b05f9ef834" providerId="ADAL" clId="{89DFFCB5-B70B-4A90-94B2-72758484B4D6}" dt="2022-10-25T12:48:20.711" v="934" actId="1076"/>
          <ac:picMkLst>
            <pc:docMk/>
            <pc:sldMk cId="3821026968" sldId="260"/>
            <ac:picMk id="45" creationId="{2B2514E8-6446-42A4-B7CB-FA7997F397F4}"/>
          </ac:picMkLst>
        </pc:picChg>
        <pc:picChg chg="add mod">
          <ac:chgData name="Jordan Jones" userId="4f3112ff-7bf2-4ca6-8c35-49b05f9ef834" providerId="ADAL" clId="{89DFFCB5-B70B-4A90-94B2-72758484B4D6}" dt="2022-10-25T12:48:16.987" v="933" actId="1076"/>
          <ac:picMkLst>
            <pc:docMk/>
            <pc:sldMk cId="3821026968" sldId="260"/>
            <ac:picMk id="46" creationId="{F35BB601-6CDB-4964-8806-5BBC934D1465}"/>
          </ac:picMkLst>
        </pc:picChg>
        <pc:picChg chg="add mod">
          <ac:chgData name="Jordan Jones" userId="4f3112ff-7bf2-4ca6-8c35-49b05f9ef834" providerId="ADAL" clId="{89DFFCB5-B70B-4A90-94B2-72758484B4D6}" dt="2022-10-25T12:48:13.567" v="932" actId="1076"/>
          <ac:picMkLst>
            <pc:docMk/>
            <pc:sldMk cId="3821026968" sldId="260"/>
            <ac:picMk id="47" creationId="{00D69C41-D2D6-4C50-B439-629C59AE8E61}"/>
          </ac:picMkLst>
        </pc:picChg>
        <pc:picChg chg="add mod">
          <ac:chgData name="Jordan Jones" userId="4f3112ff-7bf2-4ca6-8c35-49b05f9ef834" providerId="ADAL" clId="{89DFFCB5-B70B-4A90-94B2-72758484B4D6}" dt="2022-10-25T12:50:16.431" v="962" actId="1076"/>
          <ac:picMkLst>
            <pc:docMk/>
            <pc:sldMk cId="3821026968" sldId="260"/>
            <ac:picMk id="48" creationId="{7811F217-82E9-4228-89F8-EFAB66D4C574}"/>
          </ac:picMkLst>
        </pc:picChg>
        <pc:picChg chg="add mod">
          <ac:chgData name="Jordan Jones" userId="4f3112ff-7bf2-4ca6-8c35-49b05f9ef834" providerId="ADAL" clId="{89DFFCB5-B70B-4A90-94B2-72758484B4D6}" dt="2022-10-25T12:50:10.325" v="961" actId="1076"/>
          <ac:picMkLst>
            <pc:docMk/>
            <pc:sldMk cId="3821026968" sldId="260"/>
            <ac:picMk id="49" creationId="{0E23069A-B14F-4554-98BC-54A3D2BBBC93}"/>
          </ac:picMkLst>
        </pc:picChg>
        <pc:picChg chg="add mod">
          <ac:chgData name="Jordan Jones" userId="4f3112ff-7bf2-4ca6-8c35-49b05f9ef834" providerId="ADAL" clId="{89DFFCB5-B70B-4A90-94B2-72758484B4D6}" dt="2022-10-25T12:50:06.446" v="960" actId="1076"/>
          <ac:picMkLst>
            <pc:docMk/>
            <pc:sldMk cId="3821026968" sldId="260"/>
            <ac:picMk id="50" creationId="{4CA8B1AD-40A9-4809-82A4-0ACE7252A345}"/>
          </ac:picMkLst>
        </pc:picChg>
        <pc:picChg chg="add mod">
          <ac:chgData name="Jordan Jones" userId="4f3112ff-7bf2-4ca6-8c35-49b05f9ef834" providerId="ADAL" clId="{89DFFCB5-B70B-4A90-94B2-72758484B4D6}" dt="2022-10-25T12:50:03.517" v="959" actId="1076"/>
          <ac:picMkLst>
            <pc:docMk/>
            <pc:sldMk cId="3821026968" sldId="260"/>
            <ac:picMk id="51" creationId="{D856F6AA-0CE8-43A8-9AB9-0134CB5427F5}"/>
          </ac:picMkLst>
        </pc:picChg>
        <pc:picChg chg="add mod">
          <ac:chgData name="Jordan Jones" userId="4f3112ff-7bf2-4ca6-8c35-49b05f9ef834" providerId="ADAL" clId="{89DFFCB5-B70B-4A90-94B2-72758484B4D6}" dt="2022-10-25T12:51:44.235" v="974" actId="1035"/>
          <ac:picMkLst>
            <pc:docMk/>
            <pc:sldMk cId="3821026968" sldId="260"/>
            <ac:picMk id="52" creationId="{801069AC-EBF4-49E4-8E6D-54BB322BAAF0}"/>
          </ac:picMkLst>
        </pc:picChg>
        <pc:picChg chg="add mod">
          <ac:chgData name="Jordan Jones" userId="4f3112ff-7bf2-4ca6-8c35-49b05f9ef834" providerId="ADAL" clId="{89DFFCB5-B70B-4A90-94B2-72758484B4D6}" dt="2022-10-25T12:51:37.276" v="970" actId="1076"/>
          <ac:picMkLst>
            <pc:docMk/>
            <pc:sldMk cId="3821026968" sldId="260"/>
            <ac:picMk id="53" creationId="{6F788D2E-E590-4C09-AFAB-8DFCC95D3B36}"/>
          </ac:picMkLst>
        </pc:picChg>
      </pc:sldChg>
      <pc:sldChg chg="addSp delSp modSp mod">
        <pc:chgData name="Jordan Jones" userId="4f3112ff-7bf2-4ca6-8c35-49b05f9ef834" providerId="ADAL" clId="{89DFFCB5-B70B-4A90-94B2-72758484B4D6}" dt="2022-10-25T12:32:53.577" v="779" actId="478"/>
        <pc:sldMkLst>
          <pc:docMk/>
          <pc:sldMk cId="458668507" sldId="261"/>
        </pc:sldMkLst>
        <pc:spChg chg="mod ord">
          <ac:chgData name="Jordan Jones" userId="4f3112ff-7bf2-4ca6-8c35-49b05f9ef834" providerId="ADAL" clId="{89DFFCB5-B70B-4A90-94B2-72758484B4D6}" dt="2022-10-25T11:56:54.207" v="427" actId="1076"/>
          <ac:spMkLst>
            <pc:docMk/>
            <pc:sldMk cId="458668507" sldId="261"/>
            <ac:spMk id="10" creationId="{E789FB80-1BDD-411B-9DC0-EC9AF3B987CF}"/>
          </ac:spMkLst>
        </pc:spChg>
        <pc:spChg chg="add mod topLvl">
          <ac:chgData name="Jordan Jones" userId="4f3112ff-7bf2-4ca6-8c35-49b05f9ef834" providerId="ADAL" clId="{89DFFCB5-B70B-4A90-94B2-72758484B4D6}" dt="2022-10-25T12:00:34.895" v="492" actId="1076"/>
          <ac:spMkLst>
            <pc:docMk/>
            <pc:sldMk cId="458668507" sldId="261"/>
            <ac:spMk id="94" creationId="{D2032502-6D25-4D55-8C1D-107751A3FBE4}"/>
          </ac:spMkLst>
        </pc:spChg>
        <pc:spChg chg="mod">
          <ac:chgData name="Jordan Jones" userId="4f3112ff-7bf2-4ca6-8c35-49b05f9ef834" providerId="ADAL" clId="{89DFFCB5-B70B-4A90-94B2-72758484B4D6}" dt="2022-10-25T12:01:43.085" v="505" actId="1076"/>
          <ac:spMkLst>
            <pc:docMk/>
            <pc:sldMk cId="458668507" sldId="261"/>
            <ac:spMk id="100" creationId="{1E123C33-1C76-4E80-8C4A-2DE744F15699}"/>
          </ac:spMkLst>
        </pc:spChg>
        <pc:spChg chg="add mod ord">
          <ac:chgData name="Jordan Jones" userId="4f3112ff-7bf2-4ca6-8c35-49b05f9ef834" providerId="ADAL" clId="{89DFFCB5-B70B-4A90-94B2-72758484B4D6}" dt="2022-10-25T11:56:59.995" v="432" actId="1038"/>
          <ac:spMkLst>
            <pc:docMk/>
            <pc:sldMk cId="458668507" sldId="261"/>
            <ac:spMk id="101" creationId="{006D63C0-C804-47D8-9FF6-BE9D80CE5EB0}"/>
          </ac:spMkLst>
        </pc:spChg>
        <pc:spChg chg="add mod">
          <ac:chgData name="Jordan Jones" userId="4f3112ff-7bf2-4ca6-8c35-49b05f9ef834" providerId="ADAL" clId="{89DFFCB5-B70B-4A90-94B2-72758484B4D6}" dt="2022-10-25T11:56:18.619" v="416" actId="1076"/>
          <ac:spMkLst>
            <pc:docMk/>
            <pc:sldMk cId="458668507" sldId="261"/>
            <ac:spMk id="102" creationId="{42A0745D-CEBF-481D-897D-E0C8DF8E9081}"/>
          </ac:spMkLst>
        </pc:spChg>
        <pc:spChg chg="add mod">
          <ac:chgData name="Jordan Jones" userId="4f3112ff-7bf2-4ca6-8c35-49b05f9ef834" providerId="ADAL" clId="{89DFFCB5-B70B-4A90-94B2-72758484B4D6}" dt="2022-10-25T11:57:14.674" v="435" actId="1076"/>
          <ac:spMkLst>
            <pc:docMk/>
            <pc:sldMk cId="458668507" sldId="261"/>
            <ac:spMk id="108" creationId="{2F14A8D8-66F3-41BA-8258-524AC11EE5AE}"/>
          </ac:spMkLst>
        </pc:spChg>
        <pc:spChg chg="add mod">
          <ac:chgData name="Jordan Jones" userId="4f3112ff-7bf2-4ca6-8c35-49b05f9ef834" providerId="ADAL" clId="{89DFFCB5-B70B-4A90-94B2-72758484B4D6}" dt="2022-10-25T11:57:57.125" v="446" actId="1076"/>
          <ac:spMkLst>
            <pc:docMk/>
            <pc:sldMk cId="458668507" sldId="261"/>
            <ac:spMk id="115" creationId="{6BF5D8DA-2A06-46DE-BFE4-C09A3E1BD0A2}"/>
          </ac:spMkLst>
        </pc:spChg>
        <pc:spChg chg="add mod">
          <ac:chgData name="Jordan Jones" userId="4f3112ff-7bf2-4ca6-8c35-49b05f9ef834" providerId="ADAL" clId="{89DFFCB5-B70B-4A90-94B2-72758484B4D6}" dt="2022-10-25T11:58:11.834" v="452" actId="1076"/>
          <ac:spMkLst>
            <pc:docMk/>
            <pc:sldMk cId="458668507" sldId="261"/>
            <ac:spMk id="120" creationId="{EA3B5F57-9A36-4150-B879-F152EEBF46DA}"/>
          </ac:spMkLst>
        </pc:spChg>
        <pc:spChg chg="add mod">
          <ac:chgData name="Jordan Jones" userId="4f3112ff-7bf2-4ca6-8c35-49b05f9ef834" providerId="ADAL" clId="{89DFFCB5-B70B-4A90-94B2-72758484B4D6}" dt="2022-10-25T12:00:02.705" v="485" actId="1076"/>
          <ac:spMkLst>
            <pc:docMk/>
            <pc:sldMk cId="458668507" sldId="261"/>
            <ac:spMk id="124" creationId="{C5127195-5350-439A-8ADC-A0666A4ED09B}"/>
          </ac:spMkLst>
        </pc:spChg>
        <pc:spChg chg="add mod">
          <ac:chgData name="Jordan Jones" userId="4f3112ff-7bf2-4ca6-8c35-49b05f9ef834" providerId="ADAL" clId="{89DFFCB5-B70B-4A90-94B2-72758484B4D6}" dt="2022-10-25T12:00:21.553" v="489" actId="1076"/>
          <ac:spMkLst>
            <pc:docMk/>
            <pc:sldMk cId="458668507" sldId="261"/>
            <ac:spMk id="125" creationId="{0BA987DE-677D-44CF-B1B1-9FFED7CF5410}"/>
          </ac:spMkLst>
        </pc:spChg>
        <pc:spChg chg="add mod">
          <ac:chgData name="Jordan Jones" userId="4f3112ff-7bf2-4ca6-8c35-49b05f9ef834" providerId="ADAL" clId="{89DFFCB5-B70B-4A90-94B2-72758484B4D6}" dt="2022-10-25T11:58:40.777" v="462" actId="1076"/>
          <ac:spMkLst>
            <pc:docMk/>
            <pc:sldMk cId="458668507" sldId="261"/>
            <ac:spMk id="126" creationId="{9BB22E68-D3BC-4FC8-8B1A-C524ABE4C43F}"/>
          </ac:spMkLst>
        </pc:spChg>
        <pc:spChg chg="add mod">
          <ac:chgData name="Jordan Jones" userId="4f3112ff-7bf2-4ca6-8c35-49b05f9ef834" providerId="ADAL" clId="{89DFFCB5-B70B-4A90-94B2-72758484B4D6}" dt="2022-10-25T12:01:24.300" v="502" actId="1076"/>
          <ac:spMkLst>
            <pc:docMk/>
            <pc:sldMk cId="458668507" sldId="261"/>
            <ac:spMk id="141" creationId="{BF4DBE64-2AEE-4398-9700-95BB9F44CFB0}"/>
          </ac:spMkLst>
        </pc:spChg>
        <pc:spChg chg="add del mod">
          <ac:chgData name="Jordan Jones" userId="4f3112ff-7bf2-4ca6-8c35-49b05f9ef834" providerId="ADAL" clId="{89DFFCB5-B70B-4A90-94B2-72758484B4D6}" dt="2022-10-25T11:59:40.091" v="480" actId="478"/>
          <ac:spMkLst>
            <pc:docMk/>
            <pc:sldMk cId="458668507" sldId="261"/>
            <ac:spMk id="142" creationId="{F37CF6A9-4AAB-4A15-8633-60AAA0A98466}"/>
          </ac:spMkLst>
        </pc:spChg>
        <pc:spChg chg="add mod ord">
          <ac:chgData name="Jordan Jones" userId="4f3112ff-7bf2-4ca6-8c35-49b05f9ef834" providerId="ADAL" clId="{89DFFCB5-B70B-4A90-94B2-72758484B4D6}" dt="2022-10-25T12:05:34.955" v="544" actId="1076"/>
          <ac:spMkLst>
            <pc:docMk/>
            <pc:sldMk cId="458668507" sldId="261"/>
            <ac:spMk id="173" creationId="{A5C70675-BA8B-4833-8558-C17B90608AB9}"/>
          </ac:spMkLst>
        </pc:spChg>
        <pc:grpChg chg="add del mod">
          <ac:chgData name="Jordan Jones" userId="4f3112ff-7bf2-4ca6-8c35-49b05f9ef834" providerId="ADAL" clId="{89DFFCB5-B70B-4A90-94B2-72758484B4D6}" dt="2022-10-25T11:54:38.119" v="402" actId="165"/>
          <ac:grpSpMkLst>
            <pc:docMk/>
            <pc:sldMk cId="458668507" sldId="261"/>
            <ac:grpSpMk id="95" creationId="{2908244C-1A3A-452D-92D4-09B9AB57CE36}"/>
          </ac:grpSpMkLst>
        </pc:grpChg>
        <pc:grpChg chg="add mod">
          <ac:chgData name="Jordan Jones" userId="4f3112ff-7bf2-4ca6-8c35-49b05f9ef834" providerId="ADAL" clId="{89DFFCB5-B70B-4A90-94B2-72758484B4D6}" dt="2022-10-25T11:57:38.448" v="443" actId="14100"/>
          <ac:grpSpMkLst>
            <pc:docMk/>
            <pc:sldMk cId="458668507" sldId="261"/>
            <ac:grpSpMk id="96" creationId="{FF79ED83-E97D-4F38-9CFA-3A391E3BD9C0}"/>
          </ac:grpSpMkLst>
        </pc:grpChg>
        <pc:picChg chg="mod">
          <ac:chgData name="Jordan Jones" userId="4f3112ff-7bf2-4ca6-8c35-49b05f9ef834" providerId="ADAL" clId="{89DFFCB5-B70B-4A90-94B2-72758484B4D6}" dt="2022-10-25T12:06:20.753" v="554" actId="1076"/>
          <ac:picMkLst>
            <pc:docMk/>
            <pc:sldMk cId="458668507" sldId="261"/>
            <ac:picMk id="3" creationId="{A758B0AF-2CC4-4672-B8D0-4A59D264D965}"/>
          </ac:picMkLst>
        </pc:picChg>
        <pc:picChg chg="add mod">
          <ac:chgData name="Jordan Jones" userId="4f3112ff-7bf2-4ca6-8c35-49b05f9ef834" providerId="ADAL" clId="{89DFFCB5-B70B-4A90-94B2-72758484B4D6}" dt="2022-10-25T12:01:40.002" v="504" actId="1076"/>
          <ac:picMkLst>
            <pc:docMk/>
            <pc:sldMk cId="458668507" sldId="261"/>
            <ac:picMk id="160" creationId="{5C52900F-B787-4DA6-B138-154B4F6019BE}"/>
          </ac:picMkLst>
        </pc:picChg>
        <pc:picChg chg="add mod">
          <ac:chgData name="Jordan Jones" userId="4f3112ff-7bf2-4ca6-8c35-49b05f9ef834" providerId="ADAL" clId="{89DFFCB5-B70B-4A90-94B2-72758484B4D6}" dt="2022-10-25T12:01:59.744" v="509" actId="1076"/>
          <ac:picMkLst>
            <pc:docMk/>
            <pc:sldMk cId="458668507" sldId="261"/>
            <ac:picMk id="161" creationId="{6F880482-A340-4B09-913E-8A8C3F38B164}"/>
          </ac:picMkLst>
        </pc:picChg>
        <pc:picChg chg="add mod">
          <ac:chgData name="Jordan Jones" userId="4f3112ff-7bf2-4ca6-8c35-49b05f9ef834" providerId="ADAL" clId="{89DFFCB5-B70B-4A90-94B2-72758484B4D6}" dt="2022-10-25T12:01:56.138" v="508" actId="1076"/>
          <ac:picMkLst>
            <pc:docMk/>
            <pc:sldMk cId="458668507" sldId="261"/>
            <ac:picMk id="162" creationId="{40CE03B7-A587-43CA-AFC7-6ED3EDAF2DFA}"/>
          </ac:picMkLst>
        </pc:picChg>
        <pc:picChg chg="add mod">
          <ac:chgData name="Jordan Jones" userId="4f3112ff-7bf2-4ca6-8c35-49b05f9ef834" providerId="ADAL" clId="{89DFFCB5-B70B-4A90-94B2-72758484B4D6}" dt="2022-10-25T12:06:01.578" v="552" actId="1076"/>
          <ac:picMkLst>
            <pc:docMk/>
            <pc:sldMk cId="458668507" sldId="261"/>
            <ac:picMk id="164" creationId="{6703D08A-540A-45D7-AB09-28625089777D}"/>
          </ac:picMkLst>
        </pc:picChg>
        <pc:picChg chg="add mod">
          <ac:chgData name="Jordan Jones" userId="4f3112ff-7bf2-4ca6-8c35-49b05f9ef834" providerId="ADAL" clId="{89DFFCB5-B70B-4A90-94B2-72758484B4D6}" dt="2022-10-25T12:03:08.622" v="514" actId="1076"/>
          <ac:picMkLst>
            <pc:docMk/>
            <pc:sldMk cId="458668507" sldId="261"/>
            <ac:picMk id="165" creationId="{9BCBFDDB-D4D4-40C5-8DC8-5B3CCA0ABABF}"/>
          </ac:picMkLst>
        </pc:picChg>
        <pc:picChg chg="add mod">
          <ac:chgData name="Jordan Jones" userId="4f3112ff-7bf2-4ca6-8c35-49b05f9ef834" providerId="ADAL" clId="{89DFFCB5-B70B-4A90-94B2-72758484B4D6}" dt="2022-10-25T12:13:00.120" v="653" actId="1076"/>
          <ac:picMkLst>
            <pc:docMk/>
            <pc:sldMk cId="458668507" sldId="261"/>
            <ac:picMk id="166" creationId="{E4C06299-5E69-4004-A22A-E7C3A5DC0C24}"/>
          </ac:picMkLst>
        </pc:picChg>
        <pc:picChg chg="add mod">
          <ac:chgData name="Jordan Jones" userId="4f3112ff-7bf2-4ca6-8c35-49b05f9ef834" providerId="ADAL" clId="{89DFFCB5-B70B-4A90-94B2-72758484B4D6}" dt="2022-10-25T12:03:50.976" v="519" actId="1076"/>
          <ac:picMkLst>
            <pc:docMk/>
            <pc:sldMk cId="458668507" sldId="261"/>
            <ac:picMk id="167" creationId="{0B713358-C8FB-4420-90D5-2B014142790F}"/>
          </ac:picMkLst>
        </pc:picChg>
        <pc:picChg chg="add mod modCrop">
          <ac:chgData name="Jordan Jones" userId="4f3112ff-7bf2-4ca6-8c35-49b05f9ef834" providerId="ADAL" clId="{89DFFCB5-B70B-4A90-94B2-72758484B4D6}" dt="2022-10-25T12:19:43.057" v="677" actId="1076"/>
          <ac:picMkLst>
            <pc:docMk/>
            <pc:sldMk cId="458668507" sldId="261"/>
            <ac:picMk id="169" creationId="{04C69E12-40C0-420A-BC64-A6377A09941D}"/>
          </ac:picMkLst>
        </pc:picChg>
        <pc:picChg chg="add mod">
          <ac:chgData name="Jordan Jones" userId="4f3112ff-7bf2-4ca6-8c35-49b05f9ef834" providerId="ADAL" clId="{89DFFCB5-B70B-4A90-94B2-72758484B4D6}" dt="2022-10-25T12:05:09.594" v="532" actId="1076"/>
          <ac:picMkLst>
            <pc:docMk/>
            <pc:sldMk cId="458668507" sldId="261"/>
            <ac:picMk id="170" creationId="{CF3FB43D-D9C9-4E7A-A0A0-E0D643E94665}"/>
          </ac:picMkLst>
        </pc:picChg>
        <pc:picChg chg="add mod">
          <ac:chgData name="Jordan Jones" userId="4f3112ff-7bf2-4ca6-8c35-49b05f9ef834" providerId="ADAL" clId="{89DFFCB5-B70B-4A90-94B2-72758484B4D6}" dt="2022-10-25T12:05:18.332" v="535" actId="1076"/>
          <ac:picMkLst>
            <pc:docMk/>
            <pc:sldMk cId="458668507" sldId="261"/>
            <ac:picMk id="171" creationId="{ADAFB97F-DBFE-4344-88CD-ABC3CB360814}"/>
          </ac:picMkLst>
        </pc:picChg>
        <pc:picChg chg="add mod">
          <ac:chgData name="Jordan Jones" userId="4f3112ff-7bf2-4ca6-8c35-49b05f9ef834" providerId="ADAL" clId="{89DFFCB5-B70B-4A90-94B2-72758484B4D6}" dt="2022-10-25T12:05:54.123" v="551" actId="1076"/>
          <ac:picMkLst>
            <pc:docMk/>
            <pc:sldMk cId="458668507" sldId="261"/>
            <ac:picMk id="172" creationId="{A78E8481-BA20-4212-B61E-9B3C4EFB0039}"/>
          </ac:picMkLst>
        </pc:picChg>
        <pc:picChg chg="add mod">
          <ac:chgData name="Jordan Jones" userId="4f3112ff-7bf2-4ca6-8c35-49b05f9ef834" providerId="ADAL" clId="{89DFFCB5-B70B-4A90-94B2-72758484B4D6}" dt="2022-10-25T12:19:31.295" v="674" actId="571"/>
          <ac:picMkLst>
            <pc:docMk/>
            <pc:sldMk cId="458668507" sldId="261"/>
            <ac:picMk id="180" creationId="{7F56C8FA-5EDD-4DFE-B975-9B2BDD91AC0B}"/>
          </ac:picMkLst>
        </pc:picChg>
        <pc:cxnChg chg="mod topLvl">
          <ac:chgData name="Jordan Jones" userId="4f3112ff-7bf2-4ca6-8c35-49b05f9ef834" providerId="ADAL" clId="{89DFFCB5-B70B-4A90-94B2-72758484B4D6}" dt="2022-10-25T11:54:53.276" v="404" actId="1076"/>
          <ac:cxnSpMkLst>
            <pc:docMk/>
            <pc:sldMk cId="458668507" sldId="261"/>
            <ac:cxnSpMk id="11" creationId="{09925D1B-439C-4076-990F-76B87A2353D1}"/>
          </ac:cxnSpMkLst>
        </pc:cxnChg>
        <pc:cxnChg chg="mod topLvl">
          <ac:chgData name="Jordan Jones" userId="4f3112ff-7bf2-4ca6-8c35-49b05f9ef834" providerId="ADAL" clId="{89DFFCB5-B70B-4A90-94B2-72758484B4D6}" dt="2022-10-25T11:54:48.419" v="403" actId="14100"/>
          <ac:cxnSpMkLst>
            <pc:docMk/>
            <pc:sldMk cId="458668507" sldId="261"/>
            <ac:cxnSpMk id="12" creationId="{3DF6C5D8-BE75-4DD2-9D2A-D7FAE4BF27D8}"/>
          </ac:cxnSpMkLst>
        </pc:cxnChg>
        <pc:cxnChg chg="mod topLvl">
          <ac:chgData name="Jordan Jones" userId="4f3112ff-7bf2-4ca6-8c35-49b05f9ef834" providerId="ADAL" clId="{89DFFCB5-B70B-4A90-94B2-72758484B4D6}" dt="2022-10-25T11:55:03.062" v="407" actId="1035"/>
          <ac:cxnSpMkLst>
            <pc:docMk/>
            <pc:sldMk cId="458668507" sldId="261"/>
            <ac:cxnSpMk id="13" creationId="{DD3BF840-621C-4F8A-865B-DD0A4A3646D5}"/>
          </ac:cxnSpMkLst>
        </pc:cxnChg>
        <pc:cxnChg chg="mod">
          <ac:chgData name="Jordan Jones" userId="4f3112ff-7bf2-4ca6-8c35-49b05f9ef834" providerId="ADAL" clId="{89DFFCB5-B70B-4A90-94B2-72758484B4D6}" dt="2022-10-11T11:56:14.012" v="120"/>
          <ac:cxnSpMkLst>
            <pc:docMk/>
            <pc:sldMk cId="458668507" sldId="261"/>
            <ac:cxnSpMk id="97" creationId="{1D787F06-C7AA-41B0-B1B6-985A04C98CFE}"/>
          </ac:cxnSpMkLst>
        </pc:cxnChg>
        <pc:cxnChg chg="mod">
          <ac:chgData name="Jordan Jones" userId="4f3112ff-7bf2-4ca6-8c35-49b05f9ef834" providerId="ADAL" clId="{89DFFCB5-B70B-4A90-94B2-72758484B4D6}" dt="2022-10-11T11:56:14.012" v="120"/>
          <ac:cxnSpMkLst>
            <pc:docMk/>
            <pc:sldMk cId="458668507" sldId="261"/>
            <ac:cxnSpMk id="98" creationId="{89648299-7C23-4CD2-9D79-97FE83D193C5}"/>
          </ac:cxnSpMkLst>
        </pc:cxnChg>
        <pc:cxnChg chg="mod">
          <ac:chgData name="Jordan Jones" userId="4f3112ff-7bf2-4ca6-8c35-49b05f9ef834" providerId="ADAL" clId="{89DFFCB5-B70B-4A90-94B2-72758484B4D6}" dt="2022-10-11T11:56:14.012" v="120"/>
          <ac:cxnSpMkLst>
            <pc:docMk/>
            <pc:sldMk cId="458668507" sldId="261"/>
            <ac:cxnSpMk id="99" creationId="{A50E5EF6-E089-45BF-A8FD-99436184B5CE}"/>
          </ac:cxnSpMkLst>
        </pc:cxnChg>
        <pc:cxnChg chg="add del mod">
          <ac:chgData name="Jordan Jones" userId="4f3112ff-7bf2-4ca6-8c35-49b05f9ef834" providerId="ADAL" clId="{89DFFCB5-B70B-4A90-94B2-72758484B4D6}" dt="2022-10-25T12:32:51.532" v="778" actId="478"/>
          <ac:cxnSpMkLst>
            <pc:docMk/>
            <pc:sldMk cId="458668507" sldId="261"/>
            <ac:cxnSpMk id="103" creationId="{C633FF2D-E5B3-403A-B4E9-5E5CEB4AA622}"/>
          </ac:cxnSpMkLst>
        </pc:cxnChg>
        <pc:cxnChg chg="add mod">
          <ac:chgData name="Jordan Jones" userId="4f3112ff-7bf2-4ca6-8c35-49b05f9ef834" providerId="ADAL" clId="{89DFFCB5-B70B-4A90-94B2-72758484B4D6}" dt="2022-10-25T12:02:41.365" v="510" actId="14100"/>
          <ac:cxnSpMkLst>
            <pc:docMk/>
            <pc:sldMk cId="458668507" sldId="261"/>
            <ac:cxnSpMk id="105" creationId="{40CE0AAE-EFB7-4021-AF4C-F2D09955AF9F}"/>
          </ac:cxnSpMkLst>
        </pc:cxnChg>
        <pc:cxnChg chg="add mod">
          <ac:chgData name="Jordan Jones" userId="4f3112ff-7bf2-4ca6-8c35-49b05f9ef834" providerId="ADAL" clId="{89DFFCB5-B70B-4A90-94B2-72758484B4D6}" dt="2022-10-25T11:57:22.871" v="438" actId="14100"/>
          <ac:cxnSpMkLst>
            <pc:docMk/>
            <pc:sldMk cId="458668507" sldId="261"/>
            <ac:cxnSpMk id="109" creationId="{8DD52C53-6E3C-4AD7-973B-147DA3739BC7}"/>
          </ac:cxnSpMkLst>
        </pc:cxnChg>
        <pc:cxnChg chg="add mod">
          <ac:chgData name="Jordan Jones" userId="4f3112ff-7bf2-4ca6-8c35-49b05f9ef834" providerId="ADAL" clId="{89DFFCB5-B70B-4A90-94B2-72758484B4D6}" dt="2022-10-25T12:01:15.115" v="500" actId="14100"/>
          <ac:cxnSpMkLst>
            <pc:docMk/>
            <pc:sldMk cId="458668507" sldId="261"/>
            <ac:cxnSpMk id="112" creationId="{FF55AEDA-D52C-40AD-B131-52C9DB244A98}"/>
          </ac:cxnSpMkLst>
        </pc:cxnChg>
        <pc:cxnChg chg="add mod">
          <ac:chgData name="Jordan Jones" userId="4f3112ff-7bf2-4ca6-8c35-49b05f9ef834" providerId="ADAL" clId="{89DFFCB5-B70B-4A90-94B2-72758484B4D6}" dt="2022-10-25T11:58:03.305" v="449" actId="14100"/>
          <ac:cxnSpMkLst>
            <pc:docMk/>
            <pc:sldMk cId="458668507" sldId="261"/>
            <ac:cxnSpMk id="116" creationId="{47A8E101-113B-4A54-AFA9-04D20523595D}"/>
          </ac:cxnSpMkLst>
        </pc:cxnChg>
        <pc:cxnChg chg="add mod">
          <ac:chgData name="Jordan Jones" userId="4f3112ff-7bf2-4ca6-8c35-49b05f9ef834" providerId="ADAL" clId="{89DFFCB5-B70B-4A90-94B2-72758484B4D6}" dt="2022-10-25T11:58:20.314" v="455" actId="14100"/>
          <ac:cxnSpMkLst>
            <pc:docMk/>
            <pc:sldMk cId="458668507" sldId="261"/>
            <ac:cxnSpMk id="121" creationId="{EAE04FC6-0E26-493F-B63E-785C838B4F2E}"/>
          </ac:cxnSpMkLst>
        </pc:cxnChg>
        <pc:cxnChg chg="add mod">
          <ac:chgData name="Jordan Jones" userId="4f3112ff-7bf2-4ca6-8c35-49b05f9ef834" providerId="ADAL" clId="{89DFFCB5-B70B-4A90-94B2-72758484B4D6}" dt="2022-10-25T12:00:28.250" v="491" actId="14100"/>
          <ac:cxnSpMkLst>
            <pc:docMk/>
            <pc:sldMk cId="458668507" sldId="261"/>
            <ac:cxnSpMk id="127" creationId="{03C28015-BD41-4EE9-AAA0-360359B2F320}"/>
          </ac:cxnSpMkLst>
        </pc:cxnChg>
        <pc:cxnChg chg="add mod">
          <ac:chgData name="Jordan Jones" userId="4f3112ff-7bf2-4ca6-8c35-49b05f9ef834" providerId="ADAL" clId="{89DFFCB5-B70B-4A90-94B2-72758484B4D6}" dt="2022-10-25T12:00:24.843" v="490" actId="14100"/>
          <ac:cxnSpMkLst>
            <pc:docMk/>
            <pc:sldMk cId="458668507" sldId="261"/>
            <ac:cxnSpMk id="130" creationId="{C2196505-FE70-496C-A612-AA88772ED2ED}"/>
          </ac:cxnSpMkLst>
        </pc:cxnChg>
        <pc:cxnChg chg="add mod">
          <ac:chgData name="Jordan Jones" userId="4f3112ff-7bf2-4ca6-8c35-49b05f9ef834" providerId="ADAL" clId="{89DFFCB5-B70B-4A90-94B2-72758484B4D6}" dt="2022-10-25T12:00:14.679" v="488" actId="14100"/>
          <ac:cxnSpMkLst>
            <pc:docMk/>
            <pc:sldMk cId="458668507" sldId="261"/>
            <ac:cxnSpMk id="133" creationId="{29C0BBB1-D93F-49F9-B304-BC4A5183581C}"/>
          </ac:cxnSpMkLst>
        </pc:cxnChg>
        <pc:cxnChg chg="add mod">
          <ac:chgData name="Jordan Jones" userId="4f3112ff-7bf2-4ca6-8c35-49b05f9ef834" providerId="ADAL" clId="{89DFFCB5-B70B-4A90-94B2-72758484B4D6}" dt="2022-10-25T11:59:29.306" v="476" actId="14100"/>
          <ac:cxnSpMkLst>
            <pc:docMk/>
            <pc:sldMk cId="458668507" sldId="261"/>
            <ac:cxnSpMk id="137" creationId="{46D55A46-4F46-4DE2-9DC5-B30B7B7B7938}"/>
          </ac:cxnSpMkLst>
        </pc:cxnChg>
        <pc:cxnChg chg="add mod">
          <ac:chgData name="Jordan Jones" userId="4f3112ff-7bf2-4ca6-8c35-49b05f9ef834" providerId="ADAL" clId="{89DFFCB5-B70B-4A90-94B2-72758484B4D6}" dt="2022-10-25T12:01:24.300" v="502" actId="1076"/>
          <ac:cxnSpMkLst>
            <pc:docMk/>
            <pc:sldMk cId="458668507" sldId="261"/>
            <ac:cxnSpMk id="143" creationId="{59DB7257-6D8D-4430-9B1E-0C79C5B94B25}"/>
          </ac:cxnSpMkLst>
        </pc:cxnChg>
        <pc:cxnChg chg="add del mod">
          <ac:chgData name="Jordan Jones" userId="4f3112ff-7bf2-4ca6-8c35-49b05f9ef834" providerId="ADAL" clId="{89DFFCB5-B70B-4A90-94B2-72758484B4D6}" dt="2022-10-25T12:32:53.577" v="779" actId="478"/>
          <ac:cxnSpMkLst>
            <pc:docMk/>
            <pc:sldMk cId="458668507" sldId="261"/>
            <ac:cxnSpMk id="174" creationId="{9C76E429-A3EE-4C4C-B520-4EE5600A693F}"/>
          </ac:cxnSpMkLst>
        </pc:cxnChg>
        <pc:cxnChg chg="add mod">
          <ac:chgData name="Jordan Jones" userId="4f3112ff-7bf2-4ca6-8c35-49b05f9ef834" providerId="ADAL" clId="{89DFFCB5-B70B-4A90-94B2-72758484B4D6}" dt="2022-10-25T12:05:50.983" v="550" actId="14100"/>
          <ac:cxnSpMkLst>
            <pc:docMk/>
            <pc:sldMk cId="458668507" sldId="261"/>
            <ac:cxnSpMk id="177" creationId="{1937ACAB-544B-4B85-B48C-AE78165AA00E}"/>
          </ac:cxnSpMkLst>
        </pc:cxnChg>
      </pc:sldChg>
      <pc:sldChg chg="delSp modSp add mod">
        <pc:chgData name="Jordan Jones" userId="4f3112ff-7bf2-4ca6-8c35-49b05f9ef834" providerId="ADAL" clId="{89DFFCB5-B70B-4A90-94B2-72758484B4D6}" dt="2022-10-25T12:58:43.280" v="1016" actId="478"/>
        <pc:sldMkLst>
          <pc:docMk/>
          <pc:sldMk cId="2931614748" sldId="262"/>
        </pc:sldMkLst>
        <pc:spChg chg="del">
          <ac:chgData name="Jordan Jones" userId="4f3112ff-7bf2-4ca6-8c35-49b05f9ef834" providerId="ADAL" clId="{89DFFCB5-B70B-4A90-94B2-72758484B4D6}" dt="2022-10-25T12:58:43.280" v="1016" actId="478"/>
          <ac:spMkLst>
            <pc:docMk/>
            <pc:sldMk cId="2931614748" sldId="262"/>
            <ac:spMk id="130" creationId="{23A85CEE-9FBB-47CD-90AC-E5A1D35E298C}"/>
          </ac:spMkLst>
        </pc:spChg>
        <pc:picChg chg="del">
          <ac:chgData name="Jordan Jones" userId="4f3112ff-7bf2-4ca6-8c35-49b05f9ef834" providerId="ADAL" clId="{89DFFCB5-B70B-4A90-94B2-72758484B4D6}" dt="2022-10-25T12:58:41.393" v="1015" actId="478"/>
          <ac:picMkLst>
            <pc:docMk/>
            <pc:sldMk cId="2931614748" sldId="262"/>
            <ac:picMk id="4" creationId="{D51996DD-A7D5-4172-9033-B315334BCDF5}"/>
          </ac:picMkLst>
        </pc:picChg>
        <pc:picChg chg="del">
          <ac:chgData name="Jordan Jones" userId="4f3112ff-7bf2-4ca6-8c35-49b05f9ef834" providerId="ADAL" clId="{89DFFCB5-B70B-4A90-94B2-72758484B4D6}" dt="2022-10-25T12:37:37.508" v="802" actId="21"/>
          <ac:picMkLst>
            <pc:docMk/>
            <pc:sldMk cId="2931614748" sldId="262"/>
            <ac:picMk id="91" creationId="{69621EB2-969C-4058-9E97-BA5B913687EC}"/>
          </ac:picMkLst>
        </pc:picChg>
        <pc:picChg chg="del">
          <ac:chgData name="Jordan Jones" userId="4f3112ff-7bf2-4ca6-8c35-49b05f9ef834" providerId="ADAL" clId="{89DFFCB5-B70B-4A90-94B2-72758484B4D6}" dt="2022-10-25T12:49:16.351" v="948" actId="478"/>
          <ac:picMkLst>
            <pc:docMk/>
            <pc:sldMk cId="2931614748" sldId="262"/>
            <ac:picMk id="93" creationId="{36D4B347-1986-4129-A1DE-BC932EAAC421}"/>
          </ac:picMkLst>
        </pc:picChg>
        <pc:picChg chg="del mod">
          <ac:chgData name="Jordan Jones" userId="4f3112ff-7bf2-4ca6-8c35-49b05f9ef834" providerId="ADAL" clId="{89DFFCB5-B70B-4A90-94B2-72758484B4D6}" dt="2022-10-25T12:45:52.868" v="881" actId="478"/>
          <ac:picMkLst>
            <pc:docMk/>
            <pc:sldMk cId="2931614748" sldId="262"/>
            <ac:picMk id="95" creationId="{C5A6993E-952D-4666-9AC5-31EE9EE0A852}"/>
          </ac:picMkLst>
        </pc:picChg>
        <pc:picChg chg="del">
          <ac:chgData name="Jordan Jones" userId="4f3112ff-7bf2-4ca6-8c35-49b05f9ef834" providerId="ADAL" clId="{89DFFCB5-B70B-4A90-94B2-72758484B4D6}" dt="2022-10-25T12:36:48.673" v="796" actId="21"/>
          <ac:picMkLst>
            <pc:docMk/>
            <pc:sldMk cId="2931614748" sldId="262"/>
            <ac:picMk id="111" creationId="{D97F938E-E583-421C-B162-7EBEF5D822B6}"/>
          </ac:picMkLst>
        </pc:picChg>
        <pc:picChg chg="del">
          <ac:chgData name="Jordan Jones" userId="4f3112ff-7bf2-4ca6-8c35-49b05f9ef834" providerId="ADAL" clId="{89DFFCB5-B70B-4A90-94B2-72758484B4D6}" dt="2022-10-25T12:48:01.425" v="920" actId="478"/>
          <ac:picMkLst>
            <pc:docMk/>
            <pc:sldMk cId="2931614748" sldId="262"/>
            <ac:picMk id="112" creationId="{4AD4F846-5323-4222-83F0-A559351FADB2}"/>
          </ac:picMkLst>
        </pc:picChg>
        <pc:picChg chg="del">
          <ac:chgData name="Jordan Jones" userId="4f3112ff-7bf2-4ca6-8c35-49b05f9ef834" providerId="ADAL" clId="{89DFFCB5-B70B-4A90-94B2-72758484B4D6}" dt="2022-10-25T12:51:26.407" v="967" actId="478"/>
          <ac:picMkLst>
            <pc:docMk/>
            <pc:sldMk cId="2931614748" sldId="262"/>
            <ac:picMk id="114" creationId="{8A7A0E94-BD33-4E4D-8998-FAA265EF9A65}"/>
          </ac:picMkLst>
        </pc:picChg>
        <pc:picChg chg="del">
          <ac:chgData name="Jordan Jones" userId="4f3112ff-7bf2-4ca6-8c35-49b05f9ef834" providerId="ADAL" clId="{89DFFCB5-B70B-4A90-94B2-72758484B4D6}" dt="2022-10-25T12:52:44.068" v="976" actId="478"/>
          <ac:picMkLst>
            <pc:docMk/>
            <pc:sldMk cId="2931614748" sldId="262"/>
            <ac:picMk id="116" creationId="{490CAD9C-8527-4FAC-92CF-8435BEED8833}"/>
          </ac:picMkLst>
        </pc:picChg>
        <pc:picChg chg="del">
          <ac:chgData name="Jordan Jones" userId="4f3112ff-7bf2-4ca6-8c35-49b05f9ef834" providerId="ADAL" clId="{89DFFCB5-B70B-4A90-94B2-72758484B4D6}" dt="2022-10-25T12:37:37.508" v="802" actId="21"/>
          <ac:picMkLst>
            <pc:docMk/>
            <pc:sldMk cId="2931614748" sldId="262"/>
            <ac:picMk id="117" creationId="{89E59B6C-00F3-455E-821F-D19495CF82A3}"/>
          </ac:picMkLst>
        </pc:picChg>
        <pc:picChg chg="del">
          <ac:chgData name="Jordan Jones" userId="4f3112ff-7bf2-4ca6-8c35-49b05f9ef834" providerId="ADAL" clId="{89DFFCB5-B70B-4A90-94B2-72758484B4D6}" dt="2022-10-25T12:49:17.374" v="949" actId="478"/>
          <ac:picMkLst>
            <pc:docMk/>
            <pc:sldMk cId="2931614748" sldId="262"/>
            <ac:picMk id="119" creationId="{0A2E9C75-5259-4381-B274-D6F8F496128F}"/>
          </ac:picMkLst>
        </pc:picChg>
        <pc:picChg chg="del">
          <ac:chgData name="Jordan Jones" userId="4f3112ff-7bf2-4ca6-8c35-49b05f9ef834" providerId="ADAL" clId="{89DFFCB5-B70B-4A90-94B2-72758484B4D6}" dt="2022-10-25T12:47:59.491" v="919" actId="478"/>
          <ac:picMkLst>
            <pc:docMk/>
            <pc:sldMk cId="2931614748" sldId="262"/>
            <ac:picMk id="125" creationId="{CA61E1A0-1C67-4E29-BA2C-147485909D85}"/>
          </ac:picMkLst>
        </pc:picChg>
      </pc:sldChg>
      <pc:sldChg chg="delSp modSp add mod ord replId">
        <pc:chgData name="Jordan Jones" userId="4f3112ff-7bf2-4ca6-8c35-49b05f9ef834" providerId="ADAL" clId="{89DFFCB5-B70B-4A90-94B2-72758484B4D6}" dt="2022-10-25T12:58:38.035" v="1014" actId="478"/>
        <pc:sldMkLst>
          <pc:docMk/>
          <pc:sldMk cId="2110092184" sldId="263"/>
        </pc:sldMkLst>
        <pc:spChg chg="del">
          <ac:chgData name="Jordan Jones" userId="4f3112ff-7bf2-4ca6-8c35-49b05f9ef834" providerId="ADAL" clId="{89DFFCB5-B70B-4A90-94B2-72758484B4D6}" dt="2022-10-25T12:58:38.035" v="1014" actId="478"/>
          <ac:spMkLst>
            <pc:docMk/>
            <pc:sldMk cId="2110092184" sldId="263"/>
            <ac:spMk id="133" creationId="{E434C0D0-C667-462A-A2C0-03BDC21DF7C6}"/>
          </ac:spMkLst>
        </pc:spChg>
        <pc:picChg chg="del">
          <ac:chgData name="Jordan Jones" userId="4f3112ff-7bf2-4ca6-8c35-49b05f9ef834" providerId="ADAL" clId="{89DFFCB5-B70B-4A90-94B2-72758484B4D6}" dt="2022-10-25T12:47:49.197" v="917" actId="478"/>
          <ac:picMkLst>
            <pc:docMk/>
            <pc:sldMk cId="2110092184" sldId="263"/>
            <ac:picMk id="134" creationId="{0449E847-618E-48FA-8D44-908F6F9F2198}"/>
          </ac:picMkLst>
        </pc:picChg>
        <pc:picChg chg="del">
          <ac:chgData name="Jordan Jones" userId="4f3112ff-7bf2-4ca6-8c35-49b05f9ef834" providerId="ADAL" clId="{89DFFCB5-B70B-4A90-94B2-72758484B4D6}" dt="2022-10-25T12:49:09.035" v="946" actId="478"/>
          <ac:picMkLst>
            <pc:docMk/>
            <pc:sldMk cId="2110092184" sldId="263"/>
            <ac:picMk id="136" creationId="{42A00287-7FFC-49DC-8BD8-357F7A91F3B9}"/>
          </ac:picMkLst>
        </pc:picChg>
        <pc:picChg chg="del">
          <ac:chgData name="Jordan Jones" userId="4f3112ff-7bf2-4ca6-8c35-49b05f9ef834" providerId="ADAL" clId="{89DFFCB5-B70B-4A90-94B2-72758484B4D6}" dt="2022-10-25T12:49:10.174" v="947" actId="478"/>
          <ac:picMkLst>
            <pc:docMk/>
            <pc:sldMk cId="2110092184" sldId="263"/>
            <ac:picMk id="137" creationId="{B320DA9D-283F-4B94-9700-1D09A8F49902}"/>
          </ac:picMkLst>
        </pc:picChg>
        <pc:picChg chg="del">
          <ac:chgData name="Jordan Jones" userId="4f3112ff-7bf2-4ca6-8c35-49b05f9ef834" providerId="ADAL" clId="{89DFFCB5-B70B-4A90-94B2-72758484B4D6}" dt="2022-10-25T12:47:50.740" v="918" actId="478"/>
          <ac:picMkLst>
            <pc:docMk/>
            <pc:sldMk cId="2110092184" sldId="263"/>
            <ac:picMk id="138" creationId="{2B83A942-D4D3-4D96-BB36-6D1B9F88B953}"/>
          </ac:picMkLst>
        </pc:picChg>
        <pc:picChg chg="del mod">
          <ac:chgData name="Jordan Jones" userId="4f3112ff-7bf2-4ca6-8c35-49b05f9ef834" providerId="ADAL" clId="{89DFFCB5-B70B-4A90-94B2-72758484B4D6}" dt="2022-10-25T12:45:48.312" v="879" actId="478"/>
          <ac:picMkLst>
            <pc:docMk/>
            <pc:sldMk cId="2110092184" sldId="263"/>
            <ac:picMk id="142" creationId="{FFD8B262-ED9A-445A-A3B4-E1B9EF4D38FC}"/>
          </ac:picMkLst>
        </pc:picChg>
        <pc:picChg chg="del">
          <ac:chgData name="Jordan Jones" userId="4f3112ff-7bf2-4ca6-8c35-49b05f9ef834" providerId="ADAL" clId="{89DFFCB5-B70B-4A90-94B2-72758484B4D6}" dt="2022-10-25T12:38:46.327" v="821" actId="478"/>
          <ac:picMkLst>
            <pc:docMk/>
            <pc:sldMk cId="2110092184" sldId="263"/>
            <ac:picMk id="143" creationId="{6F00D74E-28B5-44D3-8AD3-7F5C66610BD3}"/>
          </ac:picMkLst>
        </pc:picChg>
        <pc:picChg chg="del">
          <ac:chgData name="Jordan Jones" userId="4f3112ff-7bf2-4ca6-8c35-49b05f9ef834" providerId="ADAL" clId="{89DFFCB5-B70B-4A90-94B2-72758484B4D6}" dt="2022-10-25T12:38:44.765" v="820" actId="478"/>
          <ac:picMkLst>
            <pc:docMk/>
            <pc:sldMk cId="2110092184" sldId="263"/>
            <ac:picMk id="144" creationId="{E4B4CEE4-B68E-466D-A6F2-F49C4F83CB74}"/>
          </ac:picMkLst>
        </pc:picChg>
        <pc:picChg chg="del">
          <ac:chgData name="Jordan Jones" userId="4f3112ff-7bf2-4ca6-8c35-49b05f9ef834" providerId="ADAL" clId="{89DFFCB5-B70B-4A90-94B2-72758484B4D6}" dt="2022-10-25T12:58:27.095" v="1012" actId="478"/>
          <ac:picMkLst>
            <pc:docMk/>
            <pc:sldMk cId="2110092184" sldId="263"/>
            <ac:picMk id="147" creationId="{0112D6A3-626C-4104-AA0F-34CC526A794B}"/>
          </ac:picMkLst>
        </pc:picChg>
      </pc:sldChg>
      <pc:sldChg chg="delSp modSp add mod replId">
        <pc:chgData name="Jordan Jones" userId="4f3112ff-7bf2-4ca6-8c35-49b05f9ef834" providerId="ADAL" clId="{89DFFCB5-B70B-4A90-94B2-72758484B4D6}" dt="2022-10-25T13:06:38.825" v="1022" actId="478"/>
        <pc:sldMkLst>
          <pc:docMk/>
          <pc:sldMk cId="3295070683" sldId="264"/>
        </pc:sldMkLst>
        <pc:spChg chg="del">
          <ac:chgData name="Jordan Jones" userId="4f3112ff-7bf2-4ca6-8c35-49b05f9ef834" providerId="ADAL" clId="{89DFFCB5-B70B-4A90-94B2-72758484B4D6}" dt="2022-10-25T13:06:38.825" v="1022" actId="478"/>
          <ac:spMkLst>
            <pc:docMk/>
            <pc:sldMk cId="3295070683" sldId="264"/>
            <ac:spMk id="153" creationId="{7C36E66A-1A88-4AA9-8641-9B264235AC05}"/>
          </ac:spMkLst>
        </pc:spChg>
        <pc:picChg chg="del">
          <ac:chgData name="Jordan Jones" userId="4f3112ff-7bf2-4ca6-8c35-49b05f9ef834" providerId="ADAL" clId="{89DFFCB5-B70B-4A90-94B2-72758484B4D6}" dt="2022-10-25T12:49:23.609" v="952" actId="478"/>
          <ac:picMkLst>
            <pc:docMk/>
            <pc:sldMk cId="3295070683" sldId="264"/>
            <ac:picMk id="154" creationId="{3284C90F-5E41-4997-9638-381ECC57CEB7}"/>
          </ac:picMkLst>
        </pc:picChg>
        <pc:picChg chg="del">
          <ac:chgData name="Jordan Jones" userId="4f3112ff-7bf2-4ca6-8c35-49b05f9ef834" providerId="ADAL" clId="{89DFFCB5-B70B-4A90-94B2-72758484B4D6}" dt="2022-10-25T12:47:43.610" v="915" actId="478"/>
          <ac:picMkLst>
            <pc:docMk/>
            <pc:sldMk cId="3295070683" sldId="264"/>
            <ac:picMk id="155" creationId="{F8C3FFDD-DDED-45DE-89A2-1C4133EDABC4}"/>
          </ac:picMkLst>
        </pc:picChg>
        <pc:picChg chg="del">
          <ac:chgData name="Jordan Jones" userId="4f3112ff-7bf2-4ca6-8c35-49b05f9ef834" providerId="ADAL" clId="{89DFFCB5-B70B-4A90-94B2-72758484B4D6}" dt="2022-10-25T12:38:41.846" v="819" actId="478"/>
          <ac:picMkLst>
            <pc:docMk/>
            <pc:sldMk cId="3295070683" sldId="264"/>
            <ac:picMk id="158" creationId="{567609AB-A727-4A87-BC66-56FE00A788DB}"/>
          </ac:picMkLst>
        </pc:picChg>
        <pc:picChg chg="del">
          <ac:chgData name="Jordan Jones" userId="4f3112ff-7bf2-4ca6-8c35-49b05f9ef834" providerId="ADAL" clId="{89DFFCB5-B70B-4A90-94B2-72758484B4D6}" dt="2022-10-25T12:38:39.130" v="818" actId="478"/>
          <ac:picMkLst>
            <pc:docMk/>
            <pc:sldMk cId="3295070683" sldId="264"/>
            <ac:picMk id="159" creationId="{D0118FED-7DDF-4405-8443-56D8699104CE}"/>
          </ac:picMkLst>
        </pc:picChg>
        <pc:picChg chg="del mod">
          <ac:chgData name="Jordan Jones" userId="4f3112ff-7bf2-4ca6-8c35-49b05f9ef834" providerId="ADAL" clId="{89DFFCB5-B70B-4A90-94B2-72758484B4D6}" dt="2022-10-25T12:45:43.968" v="877" actId="478"/>
          <ac:picMkLst>
            <pc:docMk/>
            <pc:sldMk cId="3295070683" sldId="264"/>
            <ac:picMk id="160" creationId="{7ACE3F8C-D0E5-4EB6-BFEA-5E81B98A3FCD}"/>
          </ac:picMkLst>
        </pc:picChg>
        <pc:picChg chg="del">
          <ac:chgData name="Jordan Jones" userId="4f3112ff-7bf2-4ca6-8c35-49b05f9ef834" providerId="ADAL" clId="{89DFFCB5-B70B-4A90-94B2-72758484B4D6}" dt="2022-10-25T12:49:20.153" v="950" actId="478"/>
          <ac:picMkLst>
            <pc:docMk/>
            <pc:sldMk cId="3295070683" sldId="264"/>
            <ac:picMk id="176" creationId="{C4E23FB7-09C8-448E-BF6B-931AE8868BC1}"/>
          </ac:picMkLst>
        </pc:picChg>
        <pc:picChg chg="del">
          <ac:chgData name="Jordan Jones" userId="4f3112ff-7bf2-4ca6-8c35-49b05f9ef834" providerId="ADAL" clId="{89DFFCB5-B70B-4A90-94B2-72758484B4D6}" dt="2022-10-25T12:49:22.225" v="951" actId="478"/>
          <ac:picMkLst>
            <pc:docMk/>
            <pc:sldMk cId="3295070683" sldId="264"/>
            <ac:picMk id="177" creationId="{0F5E3C00-A4E0-43B6-8795-DF4DB3DEB819}"/>
          </ac:picMkLst>
        </pc:picChg>
        <pc:picChg chg="del">
          <ac:chgData name="Jordan Jones" userId="4f3112ff-7bf2-4ca6-8c35-49b05f9ef834" providerId="ADAL" clId="{89DFFCB5-B70B-4A90-94B2-72758484B4D6}" dt="2022-10-25T12:47:45.154" v="916" actId="478"/>
          <ac:picMkLst>
            <pc:docMk/>
            <pc:sldMk cId="3295070683" sldId="264"/>
            <ac:picMk id="178" creationId="{E478D291-9665-4C06-823A-AE614ADE83E6}"/>
          </ac:picMkLst>
        </pc:picChg>
        <pc:picChg chg="del">
          <ac:chgData name="Jordan Jones" userId="4f3112ff-7bf2-4ca6-8c35-49b05f9ef834" providerId="ADAL" clId="{89DFFCB5-B70B-4A90-94B2-72758484B4D6}" dt="2022-10-25T12:58:23.242" v="1011" actId="478"/>
          <ac:picMkLst>
            <pc:docMk/>
            <pc:sldMk cId="3295070683" sldId="264"/>
            <ac:picMk id="180" creationId="{E4C350ED-8734-4C5B-901A-264C721B4D9D}"/>
          </ac:picMkLst>
        </pc:picChg>
        <pc:picChg chg="del">
          <ac:chgData name="Jordan Jones" userId="4f3112ff-7bf2-4ca6-8c35-49b05f9ef834" providerId="ADAL" clId="{89DFFCB5-B70B-4A90-94B2-72758484B4D6}" dt="2022-10-25T12:51:19.311" v="966" actId="478"/>
          <ac:picMkLst>
            <pc:docMk/>
            <pc:sldMk cId="3295070683" sldId="264"/>
            <ac:picMk id="181" creationId="{3A7F6DB2-E56C-4CD4-97F2-F8A4F0930F79}"/>
          </ac:picMkLst>
        </pc:picChg>
      </pc:sldChg>
      <pc:sldChg chg="delSp modSp add mod replId">
        <pc:chgData name="Jordan Jones" userId="4f3112ff-7bf2-4ca6-8c35-49b05f9ef834" providerId="ADAL" clId="{89DFFCB5-B70B-4A90-94B2-72758484B4D6}" dt="2022-10-25T12:58:33.977" v="1013" actId="478"/>
        <pc:sldMkLst>
          <pc:docMk/>
          <pc:sldMk cId="372985730" sldId="265"/>
        </pc:sldMkLst>
        <pc:spChg chg="del">
          <ac:chgData name="Jordan Jones" userId="4f3112ff-7bf2-4ca6-8c35-49b05f9ef834" providerId="ADAL" clId="{89DFFCB5-B70B-4A90-94B2-72758484B4D6}" dt="2022-10-25T12:58:33.977" v="1013" actId="478"/>
          <ac:spMkLst>
            <pc:docMk/>
            <pc:sldMk cId="372985730" sldId="265"/>
            <ac:spMk id="101" creationId="{006D63C0-C804-47D8-9FF6-BE9D80CE5EB0}"/>
          </ac:spMkLst>
        </pc:spChg>
        <pc:picChg chg="del">
          <ac:chgData name="Jordan Jones" userId="4f3112ff-7bf2-4ca6-8c35-49b05f9ef834" providerId="ADAL" clId="{89DFFCB5-B70B-4A90-94B2-72758484B4D6}" dt="2022-10-25T12:58:17.750" v="1008" actId="478"/>
          <ac:picMkLst>
            <pc:docMk/>
            <pc:sldMk cId="372985730" sldId="265"/>
            <ac:picMk id="160" creationId="{5C52900F-B787-4DA6-B138-154B4F6019BE}"/>
          </ac:picMkLst>
        </pc:picChg>
        <pc:picChg chg="del">
          <ac:chgData name="Jordan Jones" userId="4f3112ff-7bf2-4ca6-8c35-49b05f9ef834" providerId="ADAL" clId="{89DFFCB5-B70B-4A90-94B2-72758484B4D6}" dt="2022-10-25T12:38:29.533" v="816" actId="478"/>
          <ac:picMkLst>
            <pc:docMk/>
            <pc:sldMk cId="372985730" sldId="265"/>
            <ac:picMk id="161" creationId="{6F880482-A340-4B09-913E-8A8C3F38B164}"/>
          </ac:picMkLst>
        </pc:picChg>
        <pc:picChg chg="del">
          <ac:chgData name="Jordan Jones" userId="4f3112ff-7bf2-4ca6-8c35-49b05f9ef834" providerId="ADAL" clId="{89DFFCB5-B70B-4A90-94B2-72758484B4D6}" dt="2022-10-25T12:38:34.327" v="817" actId="478"/>
          <ac:picMkLst>
            <pc:docMk/>
            <pc:sldMk cId="372985730" sldId="265"/>
            <ac:picMk id="162" creationId="{40CE03B7-A587-43CA-AFC7-6ED3EDAF2DFA}"/>
          </ac:picMkLst>
        </pc:picChg>
        <pc:picChg chg="del">
          <ac:chgData name="Jordan Jones" userId="4f3112ff-7bf2-4ca6-8c35-49b05f9ef834" providerId="ADAL" clId="{89DFFCB5-B70B-4A90-94B2-72758484B4D6}" dt="2022-10-25T12:40:54.698" v="844" actId="478"/>
          <ac:picMkLst>
            <pc:docMk/>
            <pc:sldMk cId="372985730" sldId="265"/>
            <ac:picMk id="164" creationId="{6703D08A-540A-45D7-AB09-28625089777D}"/>
          </ac:picMkLst>
        </pc:picChg>
        <pc:picChg chg="del">
          <ac:chgData name="Jordan Jones" userId="4f3112ff-7bf2-4ca6-8c35-49b05f9ef834" providerId="ADAL" clId="{89DFFCB5-B70B-4A90-94B2-72758484B4D6}" dt="2022-10-25T12:47:36.347" v="913" actId="478"/>
          <ac:picMkLst>
            <pc:docMk/>
            <pc:sldMk cId="372985730" sldId="265"/>
            <ac:picMk id="165" creationId="{9BCBFDDB-D4D4-40C5-8DC8-5B3CCA0ABABF}"/>
          </ac:picMkLst>
        </pc:picChg>
        <pc:picChg chg="del">
          <ac:chgData name="Jordan Jones" userId="4f3112ff-7bf2-4ca6-8c35-49b05f9ef834" providerId="ADAL" clId="{89DFFCB5-B70B-4A90-94B2-72758484B4D6}" dt="2022-10-25T12:49:05.300" v="944" actId="478"/>
          <ac:picMkLst>
            <pc:docMk/>
            <pc:sldMk cId="372985730" sldId="265"/>
            <ac:picMk id="166" creationId="{E4C06299-5E69-4004-A22A-E7C3A5DC0C24}"/>
          </ac:picMkLst>
        </pc:picChg>
        <pc:picChg chg="del">
          <ac:chgData name="Jordan Jones" userId="4f3112ff-7bf2-4ca6-8c35-49b05f9ef834" providerId="ADAL" clId="{89DFFCB5-B70B-4A90-94B2-72758484B4D6}" dt="2022-10-25T12:51:16.679" v="965" actId="478"/>
          <ac:picMkLst>
            <pc:docMk/>
            <pc:sldMk cId="372985730" sldId="265"/>
            <ac:picMk id="167" creationId="{0B713358-C8FB-4420-90D5-2B014142790F}"/>
          </ac:picMkLst>
        </pc:picChg>
        <pc:picChg chg="del mod">
          <ac:chgData name="Jordan Jones" userId="4f3112ff-7bf2-4ca6-8c35-49b05f9ef834" providerId="ADAL" clId="{89DFFCB5-B70B-4A90-94B2-72758484B4D6}" dt="2022-10-25T12:58:19.570" v="1010" actId="478"/>
          <ac:picMkLst>
            <pc:docMk/>
            <pc:sldMk cId="372985730" sldId="265"/>
            <ac:picMk id="169" creationId="{04C69E12-40C0-420A-BC64-A6377A09941D}"/>
          </ac:picMkLst>
        </pc:picChg>
        <pc:picChg chg="del">
          <ac:chgData name="Jordan Jones" userId="4f3112ff-7bf2-4ca6-8c35-49b05f9ef834" providerId="ADAL" clId="{89DFFCB5-B70B-4A90-94B2-72758484B4D6}" dt="2022-10-25T12:49:06.423" v="945" actId="478"/>
          <ac:picMkLst>
            <pc:docMk/>
            <pc:sldMk cId="372985730" sldId="265"/>
            <ac:picMk id="170" creationId="{CF3FB43D-D9C9-4E7A-A0A0-E0D643E94665}"/>
          </ac:picMkLst>
        </pc:picChg>
        <pc:picChg chg="del">
          <ac:chgData name="Jordan Jones" userId="4f3112ff-7bf2-4ca6-8c35-49b05f9ef834" providerId="ADAL" clId="{89DFFCB5-B70B-4A90-94B2-72758484B4D6}" dt="2022-10-25T12:47:38.433" v="914" actId="478"/>
          <ac:picMkLst>
            <pc:docMk/>
            <pc:sldMk cId="372985730" sldId="265"/>
            <ac:picMk id="171" creationId="{ADAFB97F-DBFE-4344-88CD-ABC3CB360814}"/>
          </ac:picMkLst>
        </pc:picChg>
        <pc:picChg chg="del">
          <ac:chgData name="Jordan Jones" userId="4f3112ff-7bf2-4ca6-8c35-49b05f9ef834" providerId="ADAL" clId="{89DFFCB5-B70B-4A90-94B2-72758484B4D6}" dt="2022-10-25T12:55:37.843" v="986" actId="478"/>
          <ac:picMkLst>
            <pc:docMk/>
            <pc:sldMk cId="372985730" sldId="265"/>
            <ac:picMk id="172" creationId="{A78E8481-BA20-4212-B61E-9B3C4EFB0039}"/>
          </ac:picMkLst>
        </pc:picChg>
        <pc:picChg chg="del">
          <ac:chgData name="Jordan Jones" userId="4f3112ff-7bf2-4ca6-8c35-49b05f9ef834" providerId="ADAL" clId="{89DFFCB5-B70B-4A90-94B2-72758484B4D6}" dt="2022-10-25T12:40:56.387" v="845" actId="478"/>
          <ac:picMkLst>
            <pc:docMk/>
            <pc:sldMk cId="372985730" sldId="265"/>
            <ac:picMk id="180" creationId="{7F56C8FA-5EDD-4DFE-B975-9B2BDD91AC0B}"/>
          </ac:picMkLst>
        </pc:picChg>
      </pc:sldChg>
      <pc:sldChg chg="addSp delSp modSp add mod replId delAnim modAnim">
        <pc:chgData name="Jordan Jones" userId="4f3112ff-7bf2-4ca6-8c35-49b05f9ef834" providerId="ADAL" clId="{89DFFCB5-B70B-4A90-94B2-72758484B4D6}" dt="2022-10-25T13:09:12.673" v="1024" actId="478"/>
        <pc:sldMkLst>
          <pc:docMk/>
          <pc:sldMk cId="1708979763" sldId="266"/>
        </pc:sldMkLst>
        <pc:spChg chg="add mod ord">
          <ac:chgData name="Jordan Jones" userId="4f3112ff-7bf2-4ca6-8c35-49b05f9ef834" providerId="ADAL" clId="{89DFFCB5-B70B-4A90-94B2-72758484B4D6}" dt="2022-10-25T12:43:15" v="864" actId="167"/>
          <ac:spMkLst>
            <pc:docMk/>
            <pc:sldMk cId="1708979763" sldId="266"/>
            <ac:spMk id="89" creationId="{568C8BB7-9C4D-40FD-BDED-3A6275664EB4}"/>
          </ac:spMkLst>
        </pc:spChg>
        <pc:spChg chg="add mod">
          <ac:chgData name="Jordan Jones" userId="4f3112ff-7bf2-4ca6-8c35-49b05f9ef834" providerId="ADAL" clId="{89DFFCB5-B70B-4A90-94B2-72758484B4D6}" dt="2022-10-25T12:44:10.225" v="874"/>
          <ac:spMkLst>
            <pc:docMk/>
            <pc:sldMk cId="1708979763" sldId="266"/>
            <ac:spMk id="96" creationId="{8BC8A941-2B86-459E-9257-25A801FEC4A8}"/>
          </ac:spMkLst>
        </pc:spChg>
        <pc:spChg chg="del mod">
          <ac:chgData name="Jordan Jones" userId="4f3112ff-7bf2-4ca6-8c35-49b05f9ef834" providerId="ADAL" clId="{89DFFCB5-B70B-4A90-94B2-72758484B4D6}" dt="2022-10-25T12:43:49.754" v="872" actId="21"/>
          <ac:spMkLst>
            <pc:docMk/>
            <pc:sldMk cId="1708979763" sldId="266"/>
            <ac:spMk id="97" creationId="{3B016CEB-C55F-4215-8120-54E8F6C14E99}"/>
          </ac:spMkLst>
        </pc:spChg>
        <pc:spChg chg="del">
          <ac:chgData name="Jordan Jones" userId="4f3112ff-7bf2-4ca6-8c35-49b05f9ef834" providerId="ADAL" clId="{89DFFCB5-B70B-4A90-94B2-72758484B4D6}" dt="2022-10-25T12:58:14.396" v="1007" actId="478"/>
          <ac:spMkLst>
            <pc:docMk/>
            <pc:sldMk cId="1708979763" sldId="266"/>
            <ac:spMk id="122" creationId="{3A98457F-B987-41F4-92FE-E0A5CE1121FB}"/>
          </ac:spMkLst>
        </pc:spChg>
        <pc:picChg chg="add del mod">
          <ac:chgData name="Jordan Jones" userId="4f3112ff-7bf2-4ca6-8c35-49b05f9ef834" providerId="ADAL" clId="{89DFFCB5-B70B-4A90-94B2-72758484B4D6}" dt="2022-10-25T13:09:12.673" v="1024" actId="478"/>
          <ac:picMkLst>
            <pc:docMk/>
            <pc:sldMk cId="1708979763" sldId="266"/>
            <ac:picMk id="3" creationId="{2C11F265-C99E-4604-BA19-CCD4C8915ED9}"/>
          </ac:picMkLst>
        </pc:picChg>
        <pc:picChg chg="del mod">
          <ac:chgData name="Jordan Jones" userId="4f3112ff-7bf2-4ca6-8c35-49b05f9ef834" providerId="ADAL" clId="{89DFFCB5-B70B-4A90-94B2-72758484B4D6}" dt="2022-10-25T12:47:31.006" v="912" actId="478"/>
          <ac:picMkLst>
            <pc:docMk/>
            <pc:sldMk cId="1708979763" sldId="266"/>
            <ac:picMk id="58" creationId="{6E814A9C-C595-4612-91E8-719100B01B5E}"/>
          </ac:picMkLst>
        </pc:picChg>
        <pc:picChg chg="del mod">
          <ac:chgData name="Jordan Jones" userId="4f3112ff-7bf2-4ca6-8c35-49b05f9ef834" providerId="ADAL" clId="{89DFFCB5-B70B-4A90-94B2-72758484B4D6}" dt="2022-10-25T12:51:12.131" v="964" actId="478"/>
          <ac:picMkLst>
            <pc:docMk/>
            <pc:sldMk cId="1708979763" sldId="266"/>
            <ac:picMk id="59" creationId="{11C55AC3-4671-405C-B211-65B980FDF275}"/>
          </ac:picMkLst>
        </pc:picChg>
        <pc:picChg chg="del">
          <ac:chgData name="Jordan Jones" userId="4f3112ff-7bf2-4ca6-8c35-49b05f9ef834" providerId="ADAL" clId="{89DFFCB5-B70B-4A90-94B2-72758484B4D6}" dt="2022-10-25T12:51:53.988" v="975" actId="478"/>
          <ac:picMkLst>
            <pc:docMk/>
            <pc:sldMk cId="1708979763" sldId="266"/>
            <ac:picMk id="64" creationId="{F8FB2432-22E2-4AD6-92E5-66F6A925A1A3}"/>
          </ac:picMkLst>
        </pc:picChg>
        <pc:picChg chg="del">
          <ac:chgData name="Jordan Jones" userId="4f3112ff-7bf2-4ca6-8c35-49b05f9ef834" providerId="ADAL" clId="{89DFFCB5-B70B-4A90-94B2-72758484B4D6}" dt="2022-10-25T12:48:58.545" v="942" actId="478"/>
          <ac:picMkLst>
            <pc:docMk/>
            <pc:sldMk cId="1708979763" sldId="266"/>
            <ac:picMk id="81" creationId="{5FE4305C-8A2E-4DCE-BC07-D03B65F92A37}"/>
          </ac:picMkLst>
        </pc:picChg>
        <pc:picChg chg="add del mod">
          <ac:chgData name="Jordan Jones" userId="4f3112ff-7bf2-4ca6-8c35-49b05f9ef834" providerId="ADAL" clId="{89DFFCB5-B70B-4A90-94B2-72758484B4D6}" dt="2022-10-25T12:47:28.592" v="911" actId="478"/>
          <ac:picMkLst>
            <pc:docMk/>
            <pc:sldMk cId="1708979763" sldId="266"/>
            <ac:picMk id="86" creationId="{9D4A5680-B051-4BB8-9AE2-31E530DDED69}"/>
          </ac:picMkLst>
        </pc:picChg>
        <pc:picChg chg="del">
          <ac:chgData name="Jordan Jones" userId="4f3112ff-7bf2-4ca6-8c35-49b05f9ef834" providerId="ADAL" clId="{89DFFCB5-B70B-4A90-94B2-72758484B4D6}" dt="2022-10-25T12:48:59.839" v="943" actId="478"/>
          <ac:picMkLst>
            <pc:docMk/>
            <pc:sldMk cId="1708979763" sldId="266"/>
            <ac:picMk id="90" creationId="{54C3A809-5C66-4343-A918-B904AD8920CA}"/>
          </ac:picMkLst>
        </pc:picChg>
        <pc:picChg chg="del mod">
          <ac:chgData name="Jordan Jones" userId="4f3112ff-7bf2-4ca6-8c35-49b05f9ef834" providerId="ADAL" clId="{89DFFCB5-B70B-4A90-94B2-72758484B4D6}" dt="2022-10-25T12:39:22.035" v="823" actId="21"/>
          <ac:picMkLst>
            <pc:docMk/>
            <pc:sldMk cId="1708979763" sldId="266"/>
            <ac:picMk id="91" creationId="{47DC19BE-389D-43B6-90B6-2366A58A32CD}"/>
          </ac:picMkLst>
        </pc:picChg>
        <pc:picChg chg="del mod">
          <ac:chgData name="Jordan Jones" userId="4f3112ff-7bf2-4ca6-8c35-49b05f9ef834" providerId="ADAL" clId="{89DFFCB5-B70B-4A90-94B2-72758484B4D6}" dt="2022-10-25T12:58:10.541" v="1006" actId="478"/>
          <ac:picMkLst>
            <pc:docMk/>
            <pc:sldMk cId="1708979763" sldId="266"/>
            <ac:picMk id="92" creationId="{0522DF51-B834-4EA5-A3CD-B1042F2ED413}"/>
          </ac:picMkLst>
        </pc:picChg>
        <pc:picChg chg="del">
          <ac:chgData name="Jordan Jones" userId="4f3112ff-7bf2-4ca6-8c35-49b05f9ef834" providerId="ADAL" clId="{89DFFCB5-B70B-4A90-94B2-72758484B4D6}" dt="2022-10-25T12:38:24.038" v="814" actId="478"/>
          <ac:picMkLst>
            <pc:docMk/>
            <pc:sldMk cId="1708979763" sldId="266"/>
            <ac:picMk id="93" creationId="{D9F27365-F5A1-42A7-9429-F1E3B48C318D}"/>
          </ac:picMkLst>
        </pc:picChg>
        <pc:picChg chg="del">
          <ac:chgData name="Jordan Jones" userId="4f3112ff-7bf2-4ca6-8c35-49b05f9ef834" providerId="ADAL" clId="{89DFFCB5-B70B-4A90-94B2-72758484B4D6}" dt="2022-10-25T12:38:24.971" v="815" actId="478"/>
          <ac:picMkLst>
            <pc:docMk/>
            <pc:sldMk cId="1708979763" sldId="266"/>
            <ac:picMk id="94" creationId="{C463207E-7DDC-4F72-B333-210AF135F9F5}"/>
          </ac:picMkLst>
        </pc:picChg>
        <pc:picChg chg="add del mod">
          <ac:chgData name="Jordan Jones" userId="4f3112ff-7bf2-4ca6-8c35-49b05f9ef834" providerId="ADAL" clId="{89DFFCB5-B70B-4A90-94B2-72758484B4D6}" dt="2022-10-25T12:43:49.754" v="872" actId="21"/>
          <ac:picMkLst>
            <pc:docMk/>
            <pc:sldMk cId="1708979763" sldId="266"/>
            <ac:picMk id="95" creationId="{E5A3B768-6A52-4791-B304-A3D8E92B421F}"/>
          </ac:picMkLst>
        </pc:picChg>
        <pc:picChg chg="add del mod">
          <ac:chgData name="Jordan Jones" userId="4f3112ff-7bf2-4ca6-8c35-49b05f9ef834" providerId="ADAL" clId="{89DFFCB5-B70B-4A90-94B2-72758484B4D6}" dt="2022-10-25T12:44:12.624" v="875" actId="478"/>
          <ac:picMkLst>
            <pc:docMk/>
            <pc:sldMk cId="1708979763" sldId="266"/>
            <ac:picMk id="100" creationId="{ED56A02C-6B5C-43A1-BAB1-DF5B4A9CFE25}"/>
          </ac:picMkLst>
        </pc:picChg>
        <pc:picChg chg="del">
          <ac:chgData name="Jordan Jones" userId="4f3112ff-7bf2-4ca6-8c35-49b05f9ef834" providerId="ADAL" clId="{89DFFCB5-B70B-4A90-94B2-72758484B4D6}" dt="2022-10-25T12:41:27.746" v="846" actId="478"/>
          <ac:picMkLst>
            <pc:docMk/>
            <pc:sldMk cId="1708979763" sldId="266"/>
            <ac:picMk id="101" creationId="{278E8788-4F80-47B7-A6BD-8984D4076385}"/>
          </ac:picMkLst>
        </pc:picChg>
        <pc:picChg chg="del">
          <ac:chgData name="Jordan Jones" userId="4f3112ff-7bf2-4ca6-8c35-49b05f9ef834" providerId="ADAL" clId="{89DFFCB5-B70B-4A90-94B2-72758484B4D6}" dt="2022-10-25T12:57:06.470" v="992" actId="21"/>
          <ac:picMkLst>
            <pc:docMk/>
            <pc:sldMk cId="1708979763" sldId="266"/>
            <ac:picMk id="102" creationId="{3275F54D-36D2-456E-BBD0-B63ABE17323D}"/>
          </ac:picMkLst>
        </pc:picChg>
        <pc:picChg chg="del">
          <ac:chgData name="Jordan Jones" userId="4f3112ff-7bf2-4ca6-8c35-49b05f9ef834" providerId="ADAL" clId="{89DFFCB5-B70B-4A90-94B2-72758484B4D6}" dt="2022-10-25T12:57:06.470" v="992" actId="21"/>
          <ac:picMkLst>
            <pc:docMk/>
            <pc:sldMk cId="1708979763" sldId="266"/>
            <ac:picMk id="110" creationId="{51FE1868-85ED-494F-857E-B046ABBD1BE8}"/>
          </ac:picMkLst>
        </pc:picChg>
        <pc:picChg chg="del">
          <ac:chgData name="Jordan Jones" userId="4f3112ff-7bf2-4ca6-8c35-49b05f9ef834" providerId="ADAL" clId="{89DFFCB5-B70B-4A90-94B2-72758484B4D6}" dt="2022-10-25T12:40:27.982" v="841" actId="21"/>
          <ac:picMkLst>
            <pc:docMk/>
            <pc:sldMk cId="1708979763" sldId="266"/>
            <ac:picMk id="118" creationId="{9F706C75-D451-4050-85A8-326888BA9A3A}"/>
          </ac:picMkLst>
        </pc:picChg>
        <pc:picChg chg="del">
          <ac:chgData name="Jordan Jones" userId="4f3112ff-7bf2-4ca6-8c35-49b05f9ef834" providerId="ADAL" clId="{89DFFCB5-B70B-4A90-94B2-72758484B4D6}" dt="2022-10-25T12:57:42.292" v="1001" actId="21"/>
          <ac:picMkLst>
            <pc:docMk/>
            <pc:sldMk cId="1708979763" sldId="266"/>
            <ac:picMk id="1026" creationId="{40C0D6C9-13F9-4BFB-9754-48F532D28A08}"/>
          </ac:picMkLst>
        </pc:picChg>
        <pc:cxnChg chg="mod">
          <ac:chgData name="Jordan Jones" userId="4f3112ff-7bf2-4ca6-8c35-49b05f9ef834" providerId="ADAL" clId="{89DFFCB5-B70B-4A90-94B2-72758484B4D6}" dt="2022-10-25T12:51:12.131" v="964" actId="478"/>
          <ac:cxnSpMkLst>
            <pc:docMk/>
            <pc:sldMk cId="1708979763" sldId="266"/>
            <ac:cxnSpMk id="55" creationId="{271053DA-376B-4781-A2E4-A7540484CCB8}"/>
          </ac:cxnSpMkLst>
        </pc:cxnChg>
        <pc:cxnChg chg="mod">
          <ac:chgData name="Jordan Jones" userId="4f3112ff-7bf2-4ca6-8c35-49b05f9ef834" providerId="ADAL" clId="{89DFFCB5-B70B-4A90-94B2-72758484B4D6}" dt="2022-10-25T12:47:31.006" v="912" actId="478"/>
          <ac:cxnSpMkLst>
            <pc:docMk/>
            <pc:sldMk cId="1708979763" sldId="266"/>
            <ac:cxnSpMk id="66" creationId="{A7E2844A-ECC2-4BDA-9182-98F37B3DE1C8}"/>
          </ac:cxnSpMkLst>
        </pc:cxnChg>
        <pc:cxnChg chg="add mod">
          <ac:chgData name="Jordan Jones" userId="4f3112ff-7bf2-4ca6-8c35-49b05f9ef834" providerId="ADAL" clId="{89DFFCB5-B70B-4A90-94B2-72758484B4D6}" dt="2022-10-25T12:43:10.550" v="863" actId="14100"/>
          <ac:cxnSpMkLst>
            <pc:docMk/>
            <pc:sldMk cId="1708979763" sldId="266"/>
            <ac:cxnSpMk id="87" creationId="{58AE8980-67D6-4B04-B6F8-DDBEC73E5153}"/>
          </ac:cxnSpMkLst>
        </pc:cxnChg>
        <pc:cxnChg chg="del mod">
          <ac:chgData name="Jordan Jones" userId="4f3112ff-7bf2-4ca6-8c35-49b05f9ef834" providerId="ADAL" clId="{89DFFCB5-B70B-4A90-94B2-72758484B4D6}" dt="2022-10-25T12:43:49.754" v="872" actId="21"/>
          <ac:cxnSpMkLst>
            <pc:docMk/>
            <pc:sldMk cId="1708979763" sldId="266"/>
            <ac:cxnSpMk id="98" creationId="{49FA4121-40E3-4B3E-91F4-966398C9170A}"/>
          </ac:cxnSpMkLst>
        </pc:cxnChg>
        <pc:cxnChg chg="add mod">
          <ac:chgData name="Jordan Jones" userId="4f3112ff-7bf2-4ca6-8c35-49b05f9ef834" providerId="ADAL" clId="{89DFFCB5-B70B-4A90-94B2-72758484B4D6}" dt="2022-10-25T12:44:10.225" v="874"/>
          <ac:cxnSpMkLst>
            <pc:docMk/>
            <pc:sldMk cId="1708979763" sldId="266"/>
            <ac:cxnSpMk id="99" creationId="{29252DFD-4246-4AE7-AA05-73084E35042E}"/>
          </ac:cxnSpMkLst>
        </pc:cxnChg>
      </pc:sldChg>
      <pc:sldChg chg="addSp delSp modSp new mod modAnim">
        <pc:chgData name="Jordan Jones" userId="4f3112ff-7bf2-4ca6-8c35-49b05f9ef834" providerId="ADAL" clId="{89DFFCB5-B70B-4A90-94B2-72758484B4D6}" dt="2022-10-25T12:59:34.474" v="1021" actId="1076"/>
        <pc:sldMkLst>
          <pc:docMk/>
          <pc:sldMk cId="3183627726" sldId="267"/>
        </pc:sldMkLst>
        <pc:spChg chg="del">
          <ac:chgData name="Jordan Jones" userId="4f3112ff-7bf2-4ca6-8c35-49b05f9ef834" providerId="ADAL" clId="{89DFFCB5-B70B-4A90-94B2-72758484B4D6}" dt="2022-10-25T12:40:15.608" v="838" actId="478"/>
          <ac:spMkLst>
            <pc:docMk/>
            <pc:sldMk cId="3183627726" sldId="267"/>
            <ac:spMk id="2" creationId="{EBAD4BF0-CEA8-4B9F-BE8F-E20FCA1D0486}"/>
          </ac:spMkLst>
        </pc:spChg>
        <pc:spChg chg="del">
          <ac:chgData name="Jordan Jones" userId="4f3112ff-7bf2-4ca6-8c35-49b05f9ef834" providerId="ADAL" clId="{89DFFCB5-B70B-4A90-94B2-72758484B4D6}" dt="2022-10-25T12:40:15.608" v="838" actId="478"/>
          <ac:spMkLst>
            <pc:docMk/>
            <pc:sldMk cId="3183627726" sldId="267"/>
            <ac:spMk id="3" creationId="{355A8958-A521-4D3E-A8FB-73B92D8EA8DC}"/>
          </ac:spMkLst>
        </pc:spChg>
        <pc:spChg chg="add mod">
          <ac:chgData name="Jordan Jones" userId="4f3112ff-7bf2-4ca6-8c35-49b05f9ef834" providerId="ADAL" clId="{89DFFCB5-B70B-4A90-94B2-72758484B4D6}" dt="2022-10-25T12:59:11.759" v="1017" actId="1076"/>
          <ac:spMkLst>
            <pc:docMk/>
            <pc:sldMk cId="3183627726" sldId="267"/>
            <ac:spMk id="4" creationId="{093671C8-7AF9-48C8-892C-BBAF8B80E8F8}"/>
          </ac:spMkLst>
        </pc:spChg>
        <pc:spChg chg="add mod">
          <ac:chgData name="Jordan Jones" userId="4f3112ff-7bf2-4ca6-8c35-49b05f9ef834" providerId="ADAL" clId="{89DFFCB5-B70B-4A90-94B2-72758484B4D6}" dt="2022-10-25T12:59:15.270" v="1018" actId="1076"/>
          <ac:spMkLst>
            <pc:docMk/>
            <pc:sldMk cId="3183627726" sldId="267"/>
            <ac:spMk id="5" creationId="{BDDF415C-6BFB-4E08-B8F4-595B56BD65C2}"/>
          </ac:spMkLst>
        </pc:spChg>
        <pc:spChg chg="add mod">
          <ac:chgData name="Jordan Jones" userId="4f3112ff-7bf2-4ca6-8c35-49b05f9ef834" providerId="ADAL" clId="{89DFFCB5-B70B-4A90-94B2-72758484B4D6}" dt="2022-10-25T12:59:20.190" v="1019" actId="1076"/>
          <ac:spMkLst>
            <pc:docMk/>
            <pc:sldMk cId="3183627726" sldId="267"/>
            <ac:spMk id="6" creationId="{E05A9FC5-4744-4AC8-AB3F-387F39B55D53}"/>
          </ac:spMkLst>
        </pc:spChg>
        <pc:spChg chg="add mod">
          <ac:chgData name="Jordan Jones" userId="4f3112ff-7bf2-4ca6-8c35-49b05f9ef834" providerId="ADAL" clId="{89DFFCB5-B70B-4A90-94B2-72758484B4D6}" dt="2022-10-25T12:59:26.265" v="1020" actId="1076"/>
          <ac:spMkLst>
            <pc:docMk/>
            <pc:sldMk cId="3183627726" sldId="267"/>
            <ac:spMk id="7" creationId="{7803A1BC-FE8E-4A41-A0AB-8482CBD8A498}"/>
          </ac:spMkLst>
        </pc:spChg>
        <pc:spChg chg="add mod">
          <ac:chgData name="Jordan Jones" userId="4f3112ff-7bf2-4ca6-8c35-49b05f9ef834" providerId="ADAL" clId="{89DFFCB5-B70B-4A90-94B2-72758484B4D6}" dt="2022-10-25T12:59:34.474" v="1021" actId="1076"/>
          <ac:spMkLst>
            <pc:docMk/>
            <pc:sldMk cId="3183627726" sldId="267"/>
            <ac:spMk id="8" creationId="{DBD73316-D849-4354-951D-B731C21B63D5}"/>
          </ac:spMkLst>
        </pc:spChg>
        <pc:picChg chg="add mod">
          <ac:chgData name="Jordan Jones" userId="4f3112ff-7bf2-4ca6-8c35-49b05f9ef834" providerId="ADAL" clId="{89DFFCB5-B70B-4A90-94B2-72758484B4D6}" dt="2022-10-25T12:57:32.446" v="1000" actId="1076"/>
          <ac:picMkLst>
            <pc:docMk/>
            <pc:sldMk cId="3183627726" sldId="267"/>
            <ac:picMk id="9" creationId="{668CDA55-B290-49E5-A3D7-B8E45B3D81C7}"/>
          </ac:picMkLst>
        </pc:picChg>
        <pc:picChg chg="add mod">
          <ac:chgData name="Jordan Jones" userId="4f3112ff-7bf2-4ca6-8c35-49b05f9ef834" providerId="ADAL" clId="{89DFFCB5-B70B-4A90-94B2-72758484B4D6}" dt="2022-10-25T12:54:16.758" v="984" actId="1076"/>
          <ac:picMkLst>
            <pc:docMk/>
            <pc:sldMk cId="3183627726" sldId="267"/>
            <ac:picMk id="10" creationId="{D1020703-FA7E-4770-A1C4-86E32DD7A2BE}"/>
          </ac:picMkLst>
        </pc:picChg>
        <pc:picChg chg="add mod">
          <ac:chgData name="Jordan Jones" userId="4f3112ff-7bf2-4ca6-8c35-49b05f9ef834" providerId="ADAL" clId="{89DFFCB5-B70B-4A90-94B2-72758484B4D6}" dt="2022-10-25T12:54:13.079" v="983" actId="1076"/>
          <ac:picMkLst>
            <pc:docMk/>
            <pc:sldMk cId="3183627726" sldId="267"/>
            <ac:picMk id="11" creationId="{7DA1BC76-EE7A-43B7-9D30-ED677613B59D}"/>
          </ac:picMkLst>
        </pc:picChg>
        <pc:picChg chg="add mod">
          <ac:chgData name="Jordan Jones" userId="4f3112ff-7bf2-4ca6-8c35-49b05f9ef834" providerId="ADAL" clId="{89DFFCB5-B70B-4A90-94B2-72758484B4D6}" dt="2022-10-25T12:54:10.224" v="982" actId="1076"/>
          <ac:picMkLst>
            <pc:docMk/>
            <pc:sldMk cId="3183627726" sldId="267"/>
            <ac:picMk id="12" creationId="{C9A7341B-B117-4A84-954B-817DFE467D04}"/>
          </ac:picMkLst>
        </pc:picChg>
        <pc:picChg chg="add mod">
          <ac:chgData name="Jordan Jones" userId="4f3112ff-7bf2-4ca6-8c35-49b05f9ef834" providerId="ADAL" clId="{89DFFCB5-B70B-4A90-94B2-72758484B4D6}" dt="2022-10-25T12:54:04.999" v="981" actId="1076"/>
          <ac:picMkLst>
            <pc:docMk/>
            <pc:sldMk cId="3183627726" sldId="267"/>
            <ac:picMk id="13" creationId="{82384A43-A757-4244-B5EB-68DF792FD1E6}"/>
          </ac:picMkLst>
        </pc:picChg>
        <pc:picChg chg="add mod">
          <ac:chgData name="Jordan Jones" userId="4f3112ff-7bf2-4ca6-8c35-49b05f9ef834" providerId="ADAL" clId="{89DFFCB5-B70B-4A90-94B2-72758484B4D6}" dt="2022-10-25T12:55:46.699" v="989" actId="14100"/>
          <ac:picMkLst>
            <pc:docMk/>
            <pc:sldMk cId="3183627726" sldId="267"/>
            <ac:picMk id="14" creationId="{8D8E54A0-DB14-4D90-8479-D1B77CE066FC}"/>
          </ac:picMkLst>
        </pc:picChg>
        <pc:picChg chg="add mod">
          <ac:chgData name="Jordan Jones" userId="4f3112ff-7bf2-4ca6-8c35-49b05f9ef834" providerId="ADAL" clId="{89DFFCB5-B70B-4A90-94B2-72758484B4D6}" dt="2022-10-25T12:55:51.629" v="991" actId="1076"/>
          <ac:picMkLst>
            <pc:docMk/>
            <pc:sldMk cId="3183627726" sldId="267"/>
            <ac:picMk id="15" creationId="{1615D3DE-0C42-4F1C-809D-FCD1B1F54C62}"/>
          </ac:picMkLst>
        </pc:picChg>
        <pc:picChg chg="add mod">
          <ac:chgData name="Jordan Jones" userId="4f3112ff-7bf2-4ca6-8c35-49b05f9ef834" providerId="ADAL" clId="{89DFFCB5-B70B-4A90-94B2-72758484B4D6}" dt="2022-10-25T12:57:26.127" v="999" actId="14100"/>
          <ac:picMkLst>
            <pc:docMk/>
            <pc:sldMk cId="3183627726" sldId="267"/>
            <ac:picMk id="16" creationId="{0D9A2DFA-5FC3-4469-A07E-271B6AFB7071}"/>
          </ac:picMkLst>
        </pc:picChg>
        <pc:picChg chg="add mod">
          <ac:chgData name="Jordan Jones" userId="4f3112ff-7bf2-4ca6-8c35-49b05f9ef834" providerId="ADAL" clId="{89DFFCB5-B70B-4A90-94B2-72758484B4D6}" dt="2022-10-25T12:57:14.065" v="995" actId="14100"/>
          <ac:picMkLst>
            <pc:docMk/>
            <pc:sldMk cId="3183627726" sldId="267"/>
            <ac:picMk id="17" creationId="{B26DA861-219A-443F-A3A5-F7BCB463ABD7}"/>
          </ac:picMkLst>
        </pc:picChg>
        <pc:picChg chg="add mod">
          <ac:chgData name="Jordan Jones" userId="4f3112ff-7bf2-4ca6-8c35-49b05f9ef834" providerId="ADAL" clId="{89DFFCB5-B70B-4A90-94B2-72758484B4D6}" dt="2022-10-25T12:57:50.499" v="1004" actId="1076"/>
          <ac:picMkLst>
            <pc:docMk/>
            <pc:sldMk cId="3183627726" sldId="267"/>
            <ac:picMk id="18" creationId="{E3194C8A-F39B-4420-96CE-C08B7522B4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7B2B-A865-4A57-8900-F9FBD7DE9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EAD8C-537D-4463-9E32-C7E9443E8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5C1BC-70D6-4EEC-8468-1CF6E71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F1A7F-81C7-4A66-A52F-2F9CB86E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AC801-1513-4990-BDC3-2645733A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1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9B78-7C8C-4F5D-B444-27E5736E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C33D6-1162-469F-8D7C-5F38D7F6F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75D15-2030-4646-9BFC-CB037E29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81B1-9DFF-4409-8646-03B02460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6C8E0-4C6E-473D-8C58-9EDA5B5E4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494B4-7A10-4B1F-BD4B-64BCD3977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6AFAE-7734-47AB-A3C6-CAB75368C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C406-237A-4E8A-A7A0-6DE28E8A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2F669-FCB9-47C3-BD48-0D68F89A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4B801-5894-44CB-9E08-C2050B99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9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25C8-9079-4D42-BC94-03307973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8992-36BF-4928-BD02-FF6B33F17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A7C1-EE99-42FC-A752-7B4AB338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AA58-52F0-4C5F-ABAA-F3EFF587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66BD0-EF2E-4D37-9BA8-9EFF4591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9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8759-41AF-4E13-ADA2-2EEFBB7B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D9ECF-BF10-4E06-B278-A346E6ED8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260CA-11B0-4436-9874-0CAB4A23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9B8A4-8067-4FDF-8994-1CE2051A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129E4-DD18-42D2-9A72-24BB8A79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59D9-465D-4BD1-BCEA-363446ED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1C9B-A6BE-4E6A-A12C-65F3C336F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51552-99C9-47CD-B75D-2B7F17641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12DE8-160E-496E-A3A0-4F6492EB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BF0C8-1536-4C9B-BF77-CCD069D1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B6A25-8A15-4EFB-8910-12C3DC37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64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284A-D7F0-4EBE-A85E-5ED294AC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3DDE4-6311-4569-ADB8-119728468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A605A-0BB7-40EF-AF6A-1C825864C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55B9A-8CC6-48F6-B45F-08AD59BD3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C544-DBF5-4E80-A173-4C970099C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CA381-CAE8-465E-A941-1309E835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5EF1B-712A-4482-8978-AE77BB30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2F44-3883-4723-B62A-54E5AE55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23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59D1-8026-4CBF-BCAA-9ED92644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E0BCB-EA92-4EFF-810B-141CC511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CFA8E-CA42-4182-AF0B-3E3B6817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D4FE7-9BD5-4D78-AE3C-D09D476D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6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2E14C-E5B0-4542-916C-3AF9C7DC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38E93-3DB9-4BF2-B23C-1E11E41E9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B768B-753D-4635-9FCE-1C4521C7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32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2421-10E9-4393-9740-3BC47CD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57969-F539-4EFF-94EE-665988C07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E4FF-C5C5-4922-868F-98A81BD80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448EA-100F-41BD-82E0-240F83CB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9E66B-32D4-4F9C-B543-AE74AE2D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7908E-E041-4081-BBB7-592D1B7C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9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77407-B19D-4564-A184-B30DB32D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B0B37-033E-4DC1-B891-83ABAA3A3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6C9E2-A502-49F4-B5C8-3DCAA6526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DC78C-AF8D-411B-B0BF-347D130E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D816A-BE75-4DA1-BE0A-FB16728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68E51-BA92-488C-A332-C4101F5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77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2120F-11CC-48D8-86FC-C5438EB6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A7610-3B5B-400E-AFE5-9258AC3C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AFE5D-6EF6-4645-8FE2-B3AB02AA2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D32ED-95A6-4938-8AE5-C81E1FFA1C1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D672-2A81-42B0-94F1-F03AF6A55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1A61F-3D0D-4C05-930C-F48910DCD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19916-CC1B-49F4-8295-B0DF2DB1C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35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12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6.jpeg"/><Relationship Id="rId5" Type="http://schemas.openxmlformats.org/officeDocument/2006/relationships/image" Target="../media/image8.jpeg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3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5CBDB11-F38F-4B00-BA15-3CE5846F2E33}"/>
              </a:ext>
            </a:extLst>
          </p:cNvPr>
          <p:cNvGrpSpPr/>
          <p:nvPr/>
        </p:nvGrpSpPr>
        <p:grpSpPr>
          <a:xfrm>
            <a:off x="0" y="2380226"/>
            <a:ext cx="12192000" cy="2046757"/>
            <a:chOff x="0" y="2244754"/>
            <a:chExt cx="12192000" cy="2046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342614-8055-47D8-A199-55130D90A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097" b="8064"/>
            <a:stretch/>
          </p:blipFill>
          <p:spPr>
            <a:xfrm>
              <a:off x="0" y="2324946"/>
              <a:ext cx="12192000" cy="1869440"/>
            </a:xfrm>
            <a:prstGeom prst="rect">
              <a:avLst/>
            </a:prstGeom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B68E564-47E1-4E39-8C96-B7B5ADDC5157}"/>
                </a:ext>
              </a:extLst>
            </p:cNvPr>
            <p:cNvSpPr/>
            <p:nvPr/>
          </p:nvSpPr>
          <p:spPr>
            <a:xfrm>
              <a:off x="2401570" y="22616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EDA221A1-A997-4B38-B428-22F2F40432BB}"/>
                </a:ext>
              </a:extLst>
            </p:cNvPr>
            <p:cNvSpPr/>
            <p:nvPr/>
          </p:nvSpPr>
          <p:spPr>
            <a:xfrm rot="10800000">
              <a:off x="2401570" y="39560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4FF2CC72-DED8-4FBD-B90F-468EEC295429}"/>
                </a:ext>
              </a:extLst>
            </p:cNvPr>
            <p:cNvSpPr/>
            <p:nvPr/>
          </p:nvSpPr>
          <p:spPr>
            <a:xfrm>
              <a:off x="9641627" y="2244754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663B68B8-F48C-4A60-8D7D-5B69444B8C49}"/>
                </a:ext>
              </a:extLst>
            </p:cNvPr>
            <p:cNvSpPr/>
            <p:nvPr/>
          </p:nvSpPr>
          <p:spPr>
            <a:xfrm rot="10800000">
              <a:off x="9641627" y="3939116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740AC3-7DA7-44D1-ABC4-7C18BD014C1A}"/>
                </a:ext>
              </a:extLst>
            </p:cNvPr>
            <p:cNvSpPr/>
            <p:nvPr/>
          </p:nvSpPr>
          <p:spPr>
            <a:xfrm>
              <a:off x="3323167" y="252941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65DD8F-5941-4124-B77E-A84C648621D2}"/>
                </a:ext>
              </a:extLst>
            </p:cNvPr>
            <p:cNvSpPr/>
            <p:nvPr/>
          </p:nvSpPr>
          <p:spPr>
            <a:xfrm>
              <a:off x="3323167" y="28614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BA1769-E18E-4F75-835D-6972B5F8E9C3}"/>
                </a:ext>
              </a:extLst>
            </p:cNvPr>
            <p:cNvSpPr/>
            <p:nvPr/>
          </p:nvSpPr>
          <p:spPr>
            <a:xfrm>
              <a:off x="3655484" y="28360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3B5681-8BCE-4508-A2FE-48647F7C8DC6}"/>
                </a:ext>
              </a:extLst>
            </p:cNvPr>
            <p:cNvSpPr/>
            <p:nvPr/>
          </p:nvSpPr>
          <p:spPr>
            <a:xfrm>
              <a:off x="3655484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F87EB9-672E-42B8-8BFB-F98835238F71}"/>
                </a:ext>
              </a:extLst>
            </p:cNvPr>
            <p:cNvSpPr/>
            <p:nvPr/>
          </p:nvSpPr>
          <p:spPr>
            <a:xfrm>
              <a:off x="3972984" y="25071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B31A5E-0BCB-4E4F-9F81-21F44939E2CB}"/>
                </a:ext>
              </a:extLst>
            </p:cNvPr>
            <p:cNvSpPr/>
            <p:nvPr/>
          </p:nvSpPr>
          <p:spPr>
            <a:xfrm>
              <a:off x="3953934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C1267A-2A17-4035-9067-8985FF351216}"/>
                </a:ext>
              </a:extLst>
            </p:cNvPr>
            <p:cNvSpPr/>
            <p:nvPr/>
          </p:nvSpPr>
          <p:spPr>
            <a:xfrm>
              <a:off x="4292601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222229-F3CF-4138-A279-A72DAC955510}"/>
                </a:ext>
              </a:extLst>
            </p:cNvPr>
            <p:cNvSpPr/>
            <p:nvPr/>
          </p:nvSpPr>
          <p:spPr>
            <a:xfrm>
              <a:off x="4305301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359A12C-69A9-43F4-93B2-7EA4DEFF5046}"/>
                </a:ext>
              </a:extLst>
            </p:cNvPr>
            <p:cNvSpPr/>
            <p:nvPr/>
          </p:nvSpPr>
          <p:spPr>
            <a:xfrm>
              <a:off x="4622801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93E72A-4E18-47F5-8A94-769684135FA1}"/>
                </a:ext>
              </a:extLst>
            </p:cNvPr>
            <p:cNvSpPr/>
            <p:nvPr/>
          </p:nvSpPr>
          <p:spPr>
            <a:xfrm>
              <a:off x="4622801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1FA5B8-D67D-456C-A07A-EB801931981F}"/>
                </a:ext>
              </a:extLst>
            </p:cNvPr>
            <p:cNvSpPr/>
            <p:nvPr/>
          </p:nvSpPr>
          <p:spPr>
            <a:xfrm>
              <a:off x="4969935" y="28360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214F69-EBC2-4B5D-ABE6-3DE6B7CFF72F}"/>
                </a:ext>
              </a:extLst>
            </p:cNvPr>
            <p:cNvSpPr/>
            <p:nvPr/>
          </p:nvSpPr>
          <p:spPr>
            <a:xfrm>
              <a:off x="4955118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64F659-6878-43F8-AD38-254A1CA80A61}"/>
                </a:ext>
              </a:extLst>
            </p:cNvPr>
            <p:cNvSpPr/>
            <p:nvPr/>
          </p:nvSpPr>
          <p:spPr>
            <a:xfrm>
              <a:off x="5287435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FF20118-5238-4D8B-A6B9-40811A8F86FD}"/>
                </a:ext>
              </a:extLst>
            </p:cNvPr>
            <p:cNvSpPr/>
            <p:nvPr/>
          </p:nvSpPr>
          <p:spPr>
            <a:xfrm>
              <a:off x="5287435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DA0EFD-1849-4AA9-9881-4AA51717AFD9}"/>
                </a:ext>
              </a:extLst>
            </p:cNvPr>
            <p:cNvSpPr/>
            <p:nvPr/>
          </p:nvSpPr>
          <p:spPr>
            <a:xfrm>
              <a:off x="5604935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2617AA-DD70-485B-88FC-B4E39D69B79F}"/>
                </a:ext>
              </a:extLst>
            </p:cNvPr>
            <p:cNvSpPr/>
            <p:nvPr/>
          </p:nvSpPr>
          <p:spPr>
            <a:xfrm>
              <a:off x="5611286" y="252330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9CBA4D-A618-47BD-A078-6E628526594A}"/>
                </a:ext>
              </a:extLst>
            </p:cNvPr>
            <p:cNvSpPr/>
            <p:nvPr/>
          </p:nvSpPr>
          <p:spPr>
            <a:xfrm>
              <a:off x="6282269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CD15F7-EE21-4C3C-BD64-274D636130E1}"/>
                </a:ext>
              </a:extLst>
            </p:cNvPr>
            <p:cNvSpPr/>
            <p:nvPr/>
          </p:nvSpPr>
          <p:spPr>
            <a:xfrm>
              <a:off x="6272742" y="253563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A9E104-297E-4D54-B2C9-34666AA75407}"/>
                </a:ext>
              </a:extLst>
            </p:cNvPr>
            <p:cNvSpPr/>
            <p:nvPr/>
          </p:nvSpPr>
          <p:spPr>
            <a:xfrm>
              <a:off x="6601989" y="252444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63F0F2-A05B-4DB0-80D9-872D7FE2BBCC}"/>
                </a:ext>
              </a:extLst>
            </p:cNvPr>
            <p:cNvSpPr/>
            <p:nvPr/>
          </p:nvSpPr>
          <p:spPr>
            <a:xfrm>
              <a:off x="6610349" y="284970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5E5943-47CC-4CF5-BE6A-B01B57063024}"/>
                </a:ext>
              </a:extLst>
            </p:cNvPr>
            <p:cNvSpPr/>
            <p:nvPr/>
          </p:nvSpPr>
          <p:spPr>
            <a:xfrm>
              <a:off x="6980768" y="284710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F60EDB-1292-45F2-B5BE-41B498E2652E}"/>
                </a:ext>
              </a:extLst>
            </p:cNvPr>
            <p:cNvSpPr/>
            <p:nvPr/>
          </p:nvSpPr>
          <p:spPr>
            <a:xfrm>
              <a:off x="6997648" y="25285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F6517-1A22-4858-9A84-629323BFC9FA}"/>
                </a:ext>
              </a:extLst>
            </p:cNvPr>
            <p:cNvSpPr/>
            <p:nvPr/>
          </p:nvSpPr>
          <p:spPr>
            <a:xfrm>
              <a:off x="7749750" y="252836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819939-A5FE-4518-A24E-A29E7C893E67}"/>
                </a:ext>
              </a:extLst>
            </p:cNvPr>
            <p:cNvSpPr/>
            <p:nvPr/>
          </p:nvSpPr>
          <p:spPr>
            <a:xfrm>
              <a:off x="7749750" y="285003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41B20-6328-4703-8018-B8E4BE71DA02}"/>
                </a:ext>
              </a:extLst>
            </p:cNvPr>
            <p:cNvSpPr/>
            <p:nvPr/>
          </p:nvSpPr>
          <p:spPr>
            <a:xfrm>
              <a:off x="8072971" y="284710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544F4A-1102-4B50-86FF-6CABA32C9CD0}"/>
                </a:ext>
              </a:extLst>
            </p:cNvPr>
            <p:cNvSpPr/>
            <p:nvPr/>
          </p:nvSpPr>
          <p:spPr>
            <a:xfrm>
              <a:off x="8072971" y="252330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47931D-4699-436C-8394-912053C9DFCD}"/>
                </a:ext>
              </a:extLst>
            </p:cNvPr>
            <p:cNvSpPr/>
            <p:nvPr/>
          </p:nvSpPr>
          <p:spPr>
            <a:xfrm>
              <a:off x="8454177" y="253563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178229F-5DFF-4DCA-A057-4CDF30D0A1DD}"/>
                </a:ext>
              </a:extLst>
            </p:cNvPr>
            <p:cNvSpPr/>
            <p:nvPr/>
          </p:nvSpPr>
          <p:spPr>
            <a:xfrm>
              <a:off x="8464547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227807-10D0-4300-8841-B9CA17ABB53F}"/>
                </a:ext>
              </a:extLst>
            </p:cNvPr>
            <p:cNvSpPr/>
            <p:nvPr/>
          </p:nvSpPr>
          <p:spPr>
            <a:xfrm>
              <a:off x="7740862" y="348115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2F48548-EAB9-4076-81B7-78EB830E181E}"/>
                </a:ext>
              </a:extLst>
            </p:cNvPr>
            <p:cNvSpPr/>
            <p:nvPr/>
          </p:nvSpPr>
          <p:spPr>
            <a:xfrm>
              <a:off x="7735782" y="38028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A21BA75-44AC-417C-81DE-0211959BD03D}"/>
                </a:ext>
              </a:extLst>
            </p:cNvPr>
            <p:cNvSpPr/>
            <p:nvPr/>
          </p:nvSpPr>
          <p:spPr>
            <a:xfrm>
              <a:off x="8074243" y="38049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1FE1D4-FC0C-44C7-BF27-89AE85BB305B}"/>
                </a:ext>
              </a:extLst>
            </p:cNvPr>
            <p:cNvSpPr/>
            <p:nvPr/>
          </p:nvSpPr>
          <p:spPr>
            <a:xfrm>
              <a:off x="8089483" y="34811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C44195-2EAC-43D0-9859-EF73AF33BF6D}"/>
                </a:ext>
              </a:extLst>
            </p:cNvPr>
            <p:cNvSpPr/>
            <p:nvPr/>
          </p:nvSpPr>
          <p:spPr>
            <a:xfrm>
              <a:off x="8450369" y="34884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6E33494-36B3-4FFB-9B55-A8DB3639D62E}"/>
                </a:ext>
              </a:extLst>
            </p:cNvPr>
            <p:cNvSpPr/>
            <p:nvPr/>
          </p:nvSpPr>
          <p:spPr>
            <a:xfrm>
              <a:off x="8460739" y="381086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7675BB-7F52-44F4-A7A9-D2E624B86136}"/>
                </a:ext>
              </a:extLst>
            </p:cNvPr>
            <p:cNvSpPr/>
            <p:nvPr/>
          </p:nvSpPr>
          <p:spPr>
            <a:xfrm>
              <a:off x="6291796" y="380186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325F90-00C6-4C19-8673-08C331F7D5C5}"/>
                </a:ext>
              </a:extLst>
            </p:cNvPr>
            <p:cNvSpPr/>
            <p:nvPr/>
          </p:nvSpPr>
          <p:spPr>
            <a:xfrm>
              <a:off x="6282269" y="34875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13FDC8-CE41-4B78-B98E-C544F9720170}"/>
                </a:ext>
              </a:extLst>
            </p:cNvPr>
            <p:cNvSpPr/>
            <p:nvPr/>
          </p:nvSpPr>
          <p:spPr>
            <a:xfrm>
              <a:off x="6611516" y="347637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2ADDF5E-FEEF-443E-864C-0DDDD52D7136}"/>
                </a:ext>
              </a:extLst>
            </p:cNvPr>
            <p:cNvSpPr/>
            <p:nvPr/>
          </p:nvSpPr>
          <p:spPr>
            <a:xfrm>
              <a:off x="6619876" y="380164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09B24A9-9B57-4487-AB80-9E6B4A056EC8}"/>
                </a:ext>
              </a:extLst>
            </p:cNvPr>
            <p:cNvSpPr/>
            <p:nvPr/>
          </p:nvSpPr>
          <p:spPr>
            <a:xfrm>
              <a:off x="6990295" y="3799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F4E894-482B-4332-B591-7371AD99C69C}"/>
                </a:ext>
              </a:extLst>
            </p:cNvPr>
            <p:cNvSpPr/>
            <p:nvPr/>
          </p:nvSpPr>
          <p:spPr>
            <a:xfrm>
              <a:off x="7007175" y="348050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09BE730-44B1-4270-A385-68EC47F76A5D}"/>
                </a:ext>
              </a:extLst>
            </p:cNvPr>
            <p:cNvSpPr/>
            <p:nvPr/>
          </p:nvSpPr>
          <p:spPr>
            <a:xfrm>
              <a:off x="3323167" y="350077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D3BD2C-712E-4AE3-B810-EF3BAA62947B}"/>
                </a:ext>
              </a:extLst>
            </p:cNvPr>
            <p:cNvSpPr/>
            <p:nvPr/>
          </p:nvSpPr>
          <p:spPr>
            <a:xfrm>
              <a:off x="3323167" y="38328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50715CA-39B9-41FD-964C-C29B67A456C1}"/>
                </a:ext>
              </a:extLst>
            </p:cNvPr>
            <p:cNvSpPr/>
            <p:nvPr/>
          </p:nvSpPr>
          <p:spPr>
            <a:xfrm>
              <a:off x="3655484" y="38074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71E3C25-7EC6-46E5-8385-BB1CAB234E2F}"/>
                </a:ext>
              </a:extLst>
            </p:cNvPr>
            <p:cNvSpPr/>
            <p:nvPr/>
          </p:nvSpPr>
          <p:spPr>
            <a:xfrm>
              <a:off x="3972984" y="34785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364143-00AF-448B-91F7-B9E82A70EE84}"/>
                </a:ext>
              </a:extLst>
            </p:cNvPr>
            <p:cNvSpPr/>
            <p:nvPr/>
          </p:nvSpPr>
          <p:spPr>
            <a:xfrm>
              <a:off x="3953934" y="382942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4AA8B48-7C1E-47FA-8911-C0540EA0AE54}"/>
                </a:ext>
              </a:extLst>
            </p:cNvPr>
            <p:cNvSpPr/>
            <p:nvPr/>
          </p:nvSpPr>
          <p:spPr>
            <a:xfrm>
              <a:off x="4292601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56B802E-00AC-4182-AE43-1223CE0123F5}"/>
                </a:ext>
              </a:extLst>
            </p:cNvPr>
            <p:cNvSpPr/>
            <p:nvPr/>
          </p:nvSpPr>
          <p:spPr>
            <a:xfrm>
              <a:off x="4305301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2A94228-EA5E-436D-A623-37CCE4E9AF67}"/>
                </a:ext>
              </a:extLst>
            </p:cNvPr>
            <p:cNvSpPr/>
            <p:nvPr/>
          </p:nvSpPr>
          <p:spPr>
            <a:xfrm>
              <a:off x="4622801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1D796D0-B6F2-469E-8A3C-2D3CBC96A1E6}"/>
                </a:ext>
              </a:extLst>
            </p:cNvPr>
            <p:cNvSpPr/>
            <p:nvPr/>
          </p:nvSpPr>
          <p:spPr>
            <a:xfrm>
              <a:off x="4622801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03B221-1611-4947-82B8-B5C08A2F525E}"/>
                </a:ext>
              </a:extLst>
            </p:cNvPr>
            <p:cNvSpPr/>
            <p:nvPr/>
          </p:nvSpPr>
          <p:spPr>
            <a:xfrm>
              <a:off x="4969935" y="38074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1B42B5D-A9C1-4B90-B0CD-CC1460465139}"/>
                </a:ext>
              </a:extLst>
            </p:cNvPr>
            <p:cNvSpPr/>
            <p:nvPr/>
          </p:nvSpPr>
          <p:spPr>
            <a:xfrm>
              <a:off x="4955118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40EED8-3992-40B5-9BD7-60C2FB7988BC}"/>
                </a:ext>
              </a:extLst>
            </p:cNvPr>
            <p:cNvSpPr/>
            <p:nvPr/>
          </p:nvSpPr>
          <p:spPr>
            <a:xfrm>
              <a:off x="5287435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F4C9F68-49BA-4818-A790-F28173A3A870}"/>
                </a:ext>
              </a:extLst>
            </p:cNvPr>
            <p:cNvSpPr/>
            <p:nvPr/>
          </p:nvSpPr>
          <p:spPr>
            <a:xfrm>
              <a:off x="5287435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A13DFAD-590F-4331-AB79-EBED86B20FC0}"/>
                </a:ext>
              </a:extLst>
            </p:cNvPr>
            <p:cNvSpPr/>
            <p:nvPr/>
          </p:nvSpPr>
          <p:spPr>
            <a:xfrm>
              <a:off x="5604935" y="382942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7739B8B-2FBC-4C45-8EC2-0EA1B3FE251F}"/>
                </a:ext>
              </a:extLst>
            </p:cNvPr>
            <p:cNvSpPr/>
            <p:nvPr/>
          </p:nvSpPr>
          <p:spPr>
            <a:xfrm>
              <a:off x="5611286" y="349465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B8AE373-1F8F-4B1A-8CC7-65B78D929FC6}"/>
                </a:ext>
              </a:extLst>
            </p:cNvPr>
            <p:cNvSpPr/>
            <p:nvPr/>
          </p:nvSpPr>
          <p:spPr>
            <a:xfrm>
              <a:off x="3642576" y="351046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02DBD2F5-1ED2-46AB-843C-6211897DBAFC}"/>
              </a:ext>
            </a:extLst>
          </p:cNvPr>
          <p:cNvSpPr/>
          <p:nvPr/>
        </p:nvSpPr>
        <p:spPr>
          <a:xfrm rot="10800000">
            <a:off x="3234267" y="4028128"/>
            <a:ext cx="5926666" cy="2436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359F8E-12CD-4D78-B778-28E8F67987FF}"/>
              </a:ext>
            </a:extLst>
          </p:cNvPr>
          <p:cNvSpPr/>
          <p:nvPr/>
        </p:nvSpPr>
        <p:spPr>
          <a:xfrm>
            <a:off x="3234267" y="2515921"/>
            <a:ext cx="5926666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80CA73B-B420-44E1-9A0E-0F0FCD70EFC4}"/>
              </a:ext>
            </a:extLst>
          </p:cNvPr>
          <p:cNvCxnSpPr>
            <a:cxnSpLocks/>
          </p:cNvCxnSpPr>
          <p:nvPr/>
        </p:nvCxnSpPr>
        <p:spPr>
          <a:xfrm flipH="1" flipV="1">
            <a:off x="5072594" y="2841510"/>
            <a:ext cx="797617" cy="237714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FC59A53-948E-451B-B71A-8276397CB1E4}"/>
              </a:ext>
            </a:extLst>
          </p:cNvPr>
          <p:cNvCxnSpPr>
            <a:cxnSpLocks/>
          </p:cNvCxnSpPr>
          <p:nvPr/>
        </p:nvCxnSpPr>
        <p:spPr>
          <a:xfrm flipV="1">
            <a:off x="6432188" y="4021032"/>
            <a:ext cx="875647" cy="121250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94074BE3-C2C5-4583-837E-028E1C8768A5}"/>
              </a:ext>
            </a:extLst>
          </p:cNvPr>
          <p:cNvSpPr/>
          <p:nvPr/>
        </p:nvSpPr>
        <p:spPr>
          <a:xfrm>
            <a:off x="685065" y="464205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10E3FAC-7CC6-4DCD-9310-5BAF86271FAD}"/>
              </a:ext>
            </a:extLst>
          </p:cNvPr>
          <p:cNvCxnSpPr>
            <a:cxnSpLocks/>
          </p:cNvCxnSpPr>
          <p:nvPr/>
        </p:nvCxnSpPr>
        <p:spPr>
          <a:xfrm flipH="1" flipV="1">
            <a:off x="2626973" y="4070542"/>
            <a:ext cx="978450" cy="57025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3CA51A0-6CBC-41E8-B242-9361AE91D774}"/>
              </a:ext>
            </a:extLst>
          </p:cNvPr>
          <p:cNvCxnSpPr>
            <a:cxnSpLocks/>
            <a:stCxn id="81" idx="0"/>
          </p:cNvCxnSpPr>
          <p:nvPr/>
        </p:nvCxnSpPr>
        <p:spPr>
          <a:xfrm flipH="1" flipV="1">
            <a:off x="2656266" y="2564891"/>
            <a:ext cx="1196598" cy="207590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832C2C4C-A51F-457E-AC2D-EF2CC0F730BD}"/>
              </a:ext>
            </a:extLst>
          </p:cNvPr>
          <p:cNvSpPr/>
          <p:nvPr/>
        </p:nvSpPr>
        <p:spPr>
          <a:xfrm>
            <a:off x="3400426" y="464079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B6185F4-A2B0-483E-8847-94B698DCCA30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1137503" y="2645976"/>
            <a:ext cx="1158863" cy="199608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E60506D5-75E3-46D1-B293-A20EDC1FF293}"/>
              </a:ext>
            </a:extLst>
          </p:cNvPr>
          <p:cNvSpPr/>
          <p:nvPr/>
        </p:nvSpPr>
        <p:spPr>
          <a:xfrm rot="5400000">
            <a:off x="5769688" y="4878536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D2A318-C43E-4223-BACB-930EFFD65C75}"/>
              </a:ext>
            </a:extLst>
          </p:cNvPr>
          <p:cNvCxnSpPr>
            <a:cxnSpLocks/>
          </p:cNvCxnSpPr>
          <p:nvPr/>
        </p:nvCxnSpPr>
        <p:spPr>
          <a:xfrm flipV="1">
            <a:off x="2881588" y="548786"/>
            <a:ext cx="6409574" cy="1662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F8BA2B-F874-4EA4-BA62-7AABF8E6EE20}"/>
              </a:ext>
            </a:extLst>
          </p:cNvPr>
          <p:cNvCxnSpPr>
            <a:cxnSpLocks/>
          </p:cNvCxnSpPr>
          <p:nvPr/>
        </p:nvCxnSpPr>
        <p:spPr>
          <a:xfrm>
            <a:off x="2900838" y="534547"/>
            <a:ext cx="0" cy="183868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684719-8A5A-4912-A372-267F8FF57C34}"/>
              </a:ext>
            </a:extLst>
          </p:cNvPr>
          <p:cNvCxnSpPr>
            <a:cxnSpLocks/>
          </p:cNvCxnSpPr>
          <p:nvPr/>
        </p:nvCxnSpPr>
        <p:spPr>
          <a:xfrm>
            <a:off x="9271912" y="534547"/>
            <a:ext cx="0" cy="185530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EB4BE6-BBF7-4E9E-9091-D52503B48CE4}"/>
              </a:ext>
            </a:extLst>
          </p:cNvPr>
          <p:cNvSpPr/>
          <p:nvPr/>
        </p:nvSpPr>
        <p:spPr>
          <a:xfrm rot="5400000">
            <a:off x="3416627" y="-183754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83E5315-BB76-4E2A-AF5C-EA6204AF8CFD}"/>
              </a:ext>
            </a:extLst>
          </p:cNvPr>
          <p:cNvSpPr/>
          <p:nvPr/>
        </p:nvSpPr>
        <p:spPr>
          <a:xfrm>
            <a:off x="10846271" y="285749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9BCA706-E410-4ECE-8E2F-7287FBB7D931}"/>
              </a:ext>
            </a:extLst>
          </p:cNvPr>
          <p:cNvCxnSpPr>
            <a:cxnSpLocks/>
          </p:cNvCxnSpPr>
          <p:nvPr/>
        </p:nvCxnSpPr>
        <p:spPr>
          <a:xfrm flipH="1">
            <a:off x="11092292" y="1763602"/>
            <a:ext cx="145530" cy="96901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179127D-CD11-4AE4-827B-1F8CABBCF640}"/>
              </a:ext>
            </a:extLst>
          </p:cNvPr>
          <p:cNvCxnSpPr>
            <a:cxnSpLocks/>
          </p:cNvCxnSpPr>
          <p:nvPr/>
        </p:nvCxnSpPr>
        <p:spPr>
          <a:xfrm flipH="1">
            <a:off x="2900838" y="6316454"/>
            <a:ext cx="6423916" cy="0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53E6E15-4C8F-4267-878A-157BC873B6DF}"/>
              </a:ext>
            </a:extLst>
          </p:cNvPr>
          <p:cNvCxnSpPr>
            <a:cxnSpLocks/>
          </p:cNvCxnSpPr>
          <p:nvPr/>
        </p:nvCxnSpPr>
        <p:spPr>
          <a:xfrm flipV="1">
            <a:off x="9324753" y="4448248"/>
            <a:ext cx="0" cy="188947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B0DCE8E-1103-45B4-B351-C35DAF96DE04}"/>
              </a:ext>
            </a:extLst>
          </p:cNvPr>
          <p:cNvCxnSpPr>
            <a:cxnSpLocks/>
          </p:cNvCxnSpPr>
          <p:nvPr/>
        </p:nvCxnSpPr>
        <p:spPr>
          <a:xfrm flipV="1">
            <a:off x="2910463" y="4436150"/>
            <a:ext cx="0" cy="189194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82143CF-D02B-4A40-8CB2-BE65D1606C8C}"/>
              </a:ext>
            </a:extLst>
          </p:cNvPr>
          <p:cNvSpPr/>
          <p:nvPr/>
        </p:nvSpPr>
        <p:spPr>
          <a:xfrm rot="16200000">
            <a:off x="7799447" y="5465689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33D7C38-7F85-439D-9B25-85B06CBFF213}"/>
              </a:ext>
            </a:extLst>
          </p:cNvPr>
          <p:cNvSpPr/>
          <p:nvPr/>
        </p:nvSpPr>
        <p:spPr>
          <a:xfrm>
            <a:off x="10972495" y="490110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59B26C1-83A1-415E-9F4B-C0E3ED614ABD}"/>
              </a:ext>
            </a:extLst>
          </p:cNvPr>
          <p:cNvCxnSpPr>
            <a:cxnSpLocks/>
            <a:stCxn id="131" idx="0"/>
          </p:cNvCxnSpPr>
          <p:nvPr/>
        </p:nvCxnSpPr>
        <p:spPr>
          <a:xfrm flipH="1" flipV="1">
            <a:off x="10972495" y="3173459"/>
            <a:ext cx="452438" cy="172764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4D48728-2FD1-434B-9775-124D764D5ABE}"/>
              </a:ext>
            </a:extLst>
          </p:cNvPr>
          <p:cNvSpPr/>
          <p:nvPr/>
        </p:nvSpPr>
        <p:spPr>
          <a:xfrm>
            <a:off x="9766609" y="490110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40B7073-E2D9-4F8A-AE77-ED66A6E58527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9484827" y="3978089"/>
            <a:ext cx="734220" cy="92301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640811D-64D2-4D53-A49F-24CC251BCBA5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9484827" y="2711951"/>
            <a:ext cx="734220" cy="218915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C064C76-6A07-4F23-8E4E-ECEA3388BBA7}"/>
              </a:ext>
            </a:extLst>
          </p:cNvPr>
          <p:cNvSpPr/>
          <p:nvPr/>
        </p:nvSpPr>
        <p:spPr>
          <a:xfrm>
            <a:off x="9749601" y="27693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2C76471-4B62-4786-B603-A23AE833574D}"/>
              </a:ext>
            </a:extLst>
          </p:cNvPr>
          <p:cNvCxnSpPr>
            <a:cxnSpLocks/>
          </p:cNvCxnSpPr>
          <p:nvPr/>
        </p:nvCxnSpPr>
        <p:spPr>
          <a:xfrm flipH="1">
            <a:off x="9863030" y="1776765"/>
            <a:ext cx="368253" cy="10619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FCADE857-989B-4A47-9D52-15AD551C2C0E}"/>
              </a:ext>
            </a:extLst>
          </p:cNvPr>
          <p:cNvSpPr/>
          <p:nvPr/>
        </p:nvSpPr>
        <p:spPr>
          <a:xfrm>
            <a:off x="5357813" y="738090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A41720F-51A5-44AF-A277-20DE228DA1D9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6262688" y="1477016"/>
            <a:ext cx="2519362" cy="15165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582643D-1E34-46F0-B077-084412580F59}"/>
              </a:ext>
            </a:extLst>
          </p:cNvPr>
          <p:cNvSpPr/>
          <p:nvPr/>
        </p:nvSpPr>
        <p:spPr>
          <a:xfrm>
            <a:off x="5641443" y="2880534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42902C-4640-472F-AB11-1AB7E543016A}"/>
              </a:ext>
            </a:extLst>
          </p:cNvPr>
          <p:cNvSpPr/>
          <p:nvPr/>
        </p:nvSpPr>
        <p:spPr>
          <a:xfrm rot="5400000">
            <a:off x="679125" y="45160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BA332DE-D5A8-41CF-8FD0-2126BE975E1C}"/>
              </a:ext>
            </a:extLst>
          </p:cNvPr>
          <p:cNvCxnSpPr>
            <a:cxnSpLocks/>
            <a:stCxn id="104" idx="3"/>
          </p:cNvCxnSpPr>
          <p:nvPr/>
        </p:nvCxnSpPr>
        <p:spPr>
          <a:xfrm>
            <a:off x="1131563" y="1642967"/>
            <a:ext cx="336524" cy="171475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110">
            <a:extLst>
              <a:ext uri="{FF2B5EF4-FFF2-40B4-BE49-F238E27FC236}">
                <a16:creationId xmlns:a16="http://schemas.microsoft.com/office/drawing/2014/main" id="{D97F938E-E583-421C-B162-7EBEF5D82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7" t="21780" r="51227" b="15038"/>
          <a:stretch/>
        </p:blipFill>
        <p:spPr>
          <a:xfrm>
            <a:off x="384318" y="738090"/>
            <a:ext cx="1494487" cy="904876"/>
          </a:xfrm>
          <a:prstGeom prst="rect">
            <a:avLst/>
          </a:prstGeom>
        </p:spPr>
      </p:pic>
      <p:pic>
        <p:nvPicPr>
          <p:cNvPr id="91" name="Picture 9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21EB2-969C-4058-9E97-BA5B91368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3123937" y="49561"/>
            <a:ext cx="1490254" cy="916188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36D4B347-1986-4129-A1DE-BC932EAAC4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3088627" y="4916998"/>
            <a:ext cx="1532473" cy="900874"/>
          </a:xfrm>
          <a:prstGeom prst="rect">
            <a:avLst/>
          </a:prstGeom>
        </p:spPr>
      </p:pic>
      <p:pic>
        <p:nvPicPr>
          <p:cNvPr id="95" name="Picture 94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C5A6993E-952D-4666-9AC5-31EE9EE0A8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5780896" y="4873911"/>
            <a:ext cx="888792" cy="1484131"/>
          </a:xfrm>
          <a:prstGeom prst="rect">
            <a:avLst/>
          </a:prstGeom>
        </p:spPr>
      </p:pic>
      <p:pic>
        <p:nvPicPr>
          <p:cNvPr id="117" name="Picture 1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E59B6C-00F3-455E-821F-D19495CF8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7513796" y="5754271"/>
            <a:ext cx="1490254" cy="916188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0A2E9C75-5259-4381-B274-D6F8F49612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9444229" y="5194144"/>
            <a:ext cx="1532473" cy="900874"/>
          </a:xfrm>
          <a:prstGeom prst="rect">
            <a:avLst/>
          </a:prstGeom>
        </p:spPr>
      </p:pic>
      <p:pic>
        <p:nvPicPr>
          <p:cNvPr id="112" name="Picture 111" descr="A picture containing text&#10;&#10;Description automatically generated">
            <a:extLst>
              <a:ext uri="{FF2B5EF4-FFF2-40B4-BE49-F238E27FC236}">
                <a16:creationId xmlns:a16="http://schemas.microsoft.com/office/drawing/2014/main" id="{4AD4F846-5323-4222-83F0-A559351FA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383163" y="4926896"/>
            <a:ext cx="1508676" cy="904875"/>
          </a:xfrm>
          <a:prstGeom prst="rect">
            <a:avLst/>
          </a:prstGeom>
        </p:spPr>
      </p:pic>
      <p:pic>
        <p:nvPicPr>
          <p:cNvPr id="125" name="Picture 124" descr="A picture containing text&#10;&#10;Description automatically generated">
            <a:extLst>
              <a:ext uri="{FF2B5EF4-FFF2-40B4-BE49-F238E27FC236}">
                <a16:creationId xmlns:a16="http://schemas.microsoft.com/office/drawing/2014/main" id="{CA61E1A0-1C67-4E29-BA2C-147485909D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9438252" y="546975"/>
            <a:ext cx="1508676" cy="904875"/>
          </a:xfrm>
          <a:prstGeom prst="rect">
            <a:avLst/>
          </a:prstGeom>
        </p:spPr>
      </p:pic>
      <p:pic>
        <p:nvPicPr>
          <p:cNvPr id="114" name="Picture 1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A7A0E94-BD33-4E4D-8998-FAA265EF9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10566611" y="558783"/>
            <a:ext cx="1485065" cy="904877"/>
          </a:xfrm>
          <a:prstGeom prst="rect">
            <a:avLst/>
          </a:prstGeom>
        </p:spPr>
      </p:pic>
      <p:pic>
        <p:nvPicPr>
          <p:cNvPr id="116" name="Picture 115" descr="Text, letter&#10;&#10;Description automatically generated">
            <a:extLst>
              <a:ext uri="{FF2B5EF4-FFF2-40B4-BE49-F238E27FC236}">
                <a16:creationId xmlns:a16="http://schemas.microsoft.com/office/drawing/2014/main" id="{490CAD9C-8527-4FAC-92CF-8435BEED88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42873" r="7897" b="1247"/>
          <a:stretch/>
        </p:blipFill>
        <p:spPr>
          <a:xfrm rot="5400000">
            <a:off x="10663146" y="5187805"/>
            <a:ext cx="1523572" cy="904875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23A85CEE-9FBB-47CD-90AC-E5A1D35E298C}"/>
              </a:ext>
            </a:extLst>
          </p:cNvPr>
          <p:cNvSpPr/>
          <p:nvPr/>
        </p:nvSpPr>
        <p:spPr>
          <a:xfrm>
            <a:off x="5630707" y="2876672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A</a:t>
            </a:r>
          </a:p>
        </p:txBody>
      </p:sp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D51996DD-A7D5-4172-9033-B315334BCD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5357811" y="724328"/>
            <a:ext cx="912813" cy="1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568C8BB7-9C4D-40FD-BDED-3A6275664EB4}"/>
              </a:ext>
            </a:extLst>
          </p:cNvPr>
          <p:cNvSpPr/>
          <p:nvPr/>
        </p:nvSpPr>
        <p:spPr>
          <a:xfrm>
            <a:off x="10221077" y="702325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7C6D61-8570-41A1-B1F1-01F486B12F7A}"/>
              </a:ext>
            </a:extLst>
          </p:cNvPr>
          <p:cNvCxnSpPr>
            <a:cxnSpLocks/>
          </p:cNvCxnSpPr>
          <p:nvPr/>
        </p:nvCxnSpPr>
        <p:spPr>
          <a:xfrm>
            <a:off x="2751667" y="556286"/>
            <a:ext cx="6400949" cy="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11816A-F75A-46CC-A725-77E72AB4570F}"/>
              </a:ext>
            </a:extLst>
          </p:cNvPr>
          <p:cNvCxnSpPr>
            <a:cxnSpLocks/>
          </p:cNvCxnSpPr>
          <p:nvPr/>
        </p:nvCxnSpPr>
        <p:spPr>
          <a:xfrm>
            <a:off x="2751667" y="537236"/>
            <a:ext cx="0" cy="18680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DBB8BF3-4D32-42F4-9345-4247EB8D9F17}"/>
              </a:ext>
            </a:extLst>
          </p:cNvPr>
          <p:cNvGrpSpPr/>
          <p:nvPr/>
        </p:nvGrpSpPr>
        <p:grpSpPr>
          <a:xfrm>
            <a:off x="0" y="2407741"/>
            <a:ext cx="11819464" cy="1967798"/>
            <a:chOff x="0" y="2414090"/>
            <a:chExt cx="12192000" cy="2029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2A86A-73B6-4229-9AB7-348CDF0AA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69059"/>
              <a:ext cx="12192000" cy="1919881"/>
            </a:xfrm>
            <a:prstGeom prst="rect">
              <a:avLst/>
            </a:prstGeom>
          </p:spPr>
        </p:pic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43E82BAC-CBAD-42EE-8B51-ACA2ED3CB1B0}"/>
                </a:ext>
              </a:extLst>
            </p:cNvPr>
            <p:cNvSpPr/>
            <p:nvPr/>
          </p:nvSpPr>
          <p:spPr>
            <a:xfrm>
              <a:off x="2254250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326AA83F-779A-455B-96B7-2B625A9D704F}"/>
                </a:ext>
              </a:extLst>
            </p:cNvPr>
            <p:cNvSpPr/>
            <p:nvPr/>
          </p:nvSpPr>
          <p:spPr>
            <a:xfrm rot="10800000">
              <a:off x="2254250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ED299-CC66-4513-867D-B924314905A0}"/>
                </a:ext>
              </a:extLst>
            </p:cNvPr>
            <p:cNvSpPr/>
            <p:nvPr/>
          </p:nvSpPr>
          <p:spPr>
            <a:xfrm>
              <a:off x="42341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F6F098-CCE9-47DF-8C1C-78A74F069F9D}"/>
                </a:ext>
              </a:extLst>
            </p:cNvPr>
            <p:cNvSpPr/>
            <p:nvPr/>
          </p:nvSpPr>
          <p:spPr>
            <a:xfrm>
              <a:off x="47802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A78CBB-7BCF-4FE7-83EC-E9DF039B8057}"/>
                </a:ext>
              </a:extLst>
            </p:cNvPr>
            <p:cNvSpPr/>
            <p:nvPr/>
          </p:nvSpPr>
          <p:spPr>
            <a:xfrm>
              <a:off x="53009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EB3905-31CA-4BAA-B3D5-688BC48953E4}"/>
                </a:ext>
              </a:extLst>
            </p:cNvPr>
            <p:cNvSpPr/>
            <p:nvPr/>
          </p:nvSpPr>
          <p:spPr>
            <a:xfrm>
              <a:off x="585344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6B764-9F4C-446D-9EA2-F96047E405B5}"/>
                </a:ext>
              </a:extLst>
            </p:cNvPr>
            <p:cNvSpPr/>
            <p:nvPr/>
          </p:nvSpPr>
          <p:spPr>
            <a:xfrm>
              <a:off x="6383668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F06877-DDFF-4E64-88B4-04970826A4FE}"/>
                </a:ext>
              </a:extLst>
            </p:cNvPr>
            <p:cNvSpPr/>
            <p:nvPr/>
          </p:nvSpPr>
          <p:spPr>
            <a:xfrm>
              <a:off x="6971043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199D86-66DB-415B-9C9E-2ECD94E0BBD6}"/>
                </a:ext>
              </a:extLst>
            </p:cNvPr>
            <p:cNvSpPr/>
            <p:nvPr/>
          </p:nvSpPr>
          <p:spPr>
            <a:xfrm>
              <a:off x="3195968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44977B-969F-4DA1-BF1D-9E60FCF964E8}"/>
                </a:ext>
              </a:extLst>
            </p:cNvPr>
            <p:cNvSpPr/>
            <p:nvPr/>
          </p:nvSpPr>
          <p:spPr>
            <a:xfrm>
              <a:off x="3195968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819498-0776-47A5-80C3-4126095FDE21}"/>
                </a:ext>
              </a:extLst>
            </p:cNvPr>
            <p:cNvSpPr/>
            <p:nvPr/>
          </p:nvSpPr>
          <p:spPr>
            <a:xfrm>
              <a:off x="4297693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B760769-37E6-4BFD-955B-0D97343ECD5B}"/>
                </a:ext>
              </a:extLst>
            </p:cNvPr>
            <p:cNvSpPr/>
            <p:nvPr/>
          </p:nvSpPr>
          <p:spPr>
            <a:xfrm>
              <a:off x="4297693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03CE11-EA93-4389-8D7E-CD3DE588D43D}"/>
                </a:ext>
              </a:extLst>
            </p:cNvPr>
            <p:cNvSpPr/>
            <p:nvPr/>
          </p:nvSpPr>
          <p:spPr>
            <a:xfrm>
              <a:off x="4658585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054AA0B-598C-4B46-8253-EAAA5A018149}"/>
                </a:ext>
              </a:extLst>
            </p:cNvPr>
            <p:cNvSpPr/>
            <p:nvPr/>
          </p:nvSpPr>
          <p:spPr>
            <a:xfrm>
              <a:off x="4655410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87FA5CB-E305-460C-8E5A-E6998EFA93E6}"/>
                </a:ext>
              </a:extLst>
            </p:cNvPr>
            <p:cNvSpPr/>
            <p:nvPr/>
          </p:nvSpPr>
          <p:spPr>
            <a:xfrm>
              <a:off x="5347560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1AD78F-AABC-48F3-9A30-C9E2A770F153}"/>
                </a:ext>
              </a:extLst>
            </p:cNvPr>
            <p:cNvSpPr/>
            <p:nvPr/>
          </p:nvSpPr>
          <p:spPr>
            <a:xfrm>
              <a:off x="5344385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AC3B26-3071-46D3-B8C2-EF28AADA1BEB}"/>
                </a:ext>
              </a:extLst>
            </p:cNvPr>
            <p:cNvSpPr/>
            <p:nvPr/>
          </p:nvSpPr>
          <p:spPr>
            <a:xfrm>
              <a:off x="5694144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9588A9-47B3-4154-9D52-8B4AD125C09A}"/>
                </a:ext>
              </a:extLst>
            </p:cNvPr>
            <p:cNvSpPr/>
            <p:nvPr/>
          </p:nvSpPr>
          <p:spPr>
            <a:xfrm>
              <a:off x="569096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EA8798-0416-4783-AD43-1F64CBA5C21C}"/>
                </a:ext>
              </a:extLst>
            </p:cNvPr>
            <p:cNvSpPr/>
            <p:nvPr/>
          </p:nvSpPr>
          <p:spPr>
            <a:xfrm>
              <a:off x="6383668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5EEA5E-8EC4-415E-AA5E-EF867124A916}"/>
                </a:ext>
              </a:extLst>
            </p:cNvPr>
            <p:cNvSpPr/>
            <p:nvPr/>
          </p:nvSpPr>
          <p:spPr>
            <a:xfrm>
              <a:off x="6380493" y="401081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4F92E4-3A0B-4475-B6E9-DAC28B0F4785}"/>
                </a:ext>
              </a:extLst>
            </p:cNvPr>
            <p:cNvSpPr/>
            <p:nvPr/>
          </p:nvSpPr>
          <p:spPr>
            <a:xfrm>
              <a:off x="6966810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C0217C-722D-49F6-98B3-B042A2054F6E}"/>
                </a:ext>
              </a:extLst>
            </p:cNvPr>
            <p:cNvSpPr/>
            <p:nvPr/>
          </p:nvSpPr>
          <p:spPr>
            <a:xfrm>
              <a:off x="6963635" y="401081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C5EA022-D3A7-4FF6-AA06-4143152EDE6E}"/>
              </a:ext>
            </a:extLst>
          </p:cNvPr>
          <p:cNvSpPr/>
          <p:nvPr/>
        </p:nvSpPr>
        <p:spPr>
          <a:xfrm>
            <a:off x="9429512" y="2405300"/>
            <a:ext cx="399438" cy="11971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6FD275-6A56-45F2-A3C5-E4FD074C7161}"/>
              </a:ext>
            </a:extLst>
          </p:cNvPr>
          <p:cNvSpPr/>
          <p:nvPr/>
        </p:nvSpPr>
        <p:spPr>
          <a:xfrm>
            <a:off x="9429512" y="4263683"/>
            <a:ext cx="399438" cy="1386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33F08CB0-E5B6-4A8D-B2B7-C3A1A3B82FA0}"/>
              </a:ext>
            </a:extLst>
          </p:cNvPr>
          <p:cNvSpPr/>
          <p:nvPr/>
        </p:nvSpPr>
        <p:spPr>
          <a:xfrm>
            <a:off x="9530292" y="2434224"/>
            <a:ext cx="191218" cy="289725"/>
          </a:xfrm>
          <a:prstGeom prst="upArrow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7090F8-8B5A-481D-9792-0F171898A159}"/>
              </a:ext>
            </a:extLst>
          </p:cNvPr>
          <p:cNvCxnSpPr>
            <a:cxnSpLocks/>
          </p:cNvCxnSpPr>
          <p:nvPr/>
        </p:nvCxnSpPr>
        <p:spPr>
          <a:xfrm>
            <a:off x="9152616" y="537236"/>
            <a:ext cx="0" cy="18680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A154E9C-A55F-4CC0-98AE-5954558CCC4E}"/>
              </a:ext>
            </a:extLst>
          </p:cNvPr>
          <p:cNvSpPr/>
          <p:nvPr/>
        </p:nvSpPr>
        <p:spPr>
          <a:xfrm rot="10800000">
            <a:off x="2912532" y="4019660"/>
            <a:ext cx="4131735" cy="2685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5DF1F6-D3B1-4DB4-B0E9-BA29C4A1C49B}"/>
              </a:ext>
            </a:extLst>
          </p:cNvPr>
          <p:cNvSpPr/>
          <p:nvPr/>
        </p:nvSpPr>
        <p:spPr>
          <a:xfrm>
            <a:off x="2912531" y="2516025"/>
            <a:ext cx="4131736" cy="2685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130AE9C7-FAF2-42DE-97F9-11C3E94B215B}"/>
              </a:ext>
            </a:extLst>
          </p:cNvPr>
          <p:cNvSpPr/>
          <p:nvPr/>
        </p:nvSpPr>
        <p:spPr>
          <a:xfrm rot="10800000">
            <a:off x="9530292" y="4068071"/>
            <a:ext cx="191218" cy="289725"/>
          </a:xfrm>
          <a:prstGeom prst="upArrow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303C46-AB37-4277-A2F8-8D65791ADF13}"/>
              </a:ext>
            </a:extLst>
          </p:cNvPr>
          <p:cNvSpPr/>
          <p:nvPr/>
        </p:nvSpPr>
        <p:spPr>
          <a:xfrm>
            <a:off x="7309208" y="11753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71C49-5965-4FC4-BFEF-CA8A820A9C41}"/>
              </a:ext>
            </a:extLst>
          </p:cNvPr>
          <p:cNvSpPr/>
          <p:nvPr/>
        </p:nvSpPr>
        <p:spPr>
          <a:xfrm>
            <a:off x="4510901" y="2885215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86B960-E349-4CCC-A7E5-914F06B673BA}"/>
              </a:ext>
            </a:extLst>
          </p:cNvPr>
          <p:cNvSpPr/>
          <p:nvPr/>
        </p:nvSpPr>
        <p:spPr>
          <a:xfrm rot="16200000">
            <a:off x="5823116" y="1121061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E32C2D-80E4-4FCE-9CDF-F9AA8FC3CC3A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6498492" y="2208797"/>
            <a:ext cx="451406" cy="72906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77BE45E-3226-4D8F-A22F-09E927DA18E9}"/>
              </a:ext>
            </a:extLst>
          </p:cNvPr>
          <p:cNvSpPr/>
          <p:nvPr/>
        </p:nvSpPr>
        <p:spPr>
          <a:xfrm rot="10800000">
            <a:off x="4586019" y="88023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FA6E4CE-0B7E-4344-9F50-EBDCC066E099}"/>
              </a:ext>
            </a:extLst>
          </p:cNvPr>
          <p:cNvCxnSpPr>
            <a:cxnSpLocks/>
            <a:stCxn id="51" idx="0"/>
            <a:endCxn id="19" idx="3"/>
          </p:cNvCxnSpPr>
          <p:nvPr/>
        </p:nvCxnSpPr>
        <p:spPr>
          <a:xfrm flipH="1">
            <a:off x="4833269" y="1704954"/>
            <a:ext cx="428125" cy="109241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0D55EC7-FA7C-451F-B39A-586884C4C40A}"/>
              </a:ext>
            </a:extLst>
          </p:cNvPr>
          <p:cNvSpPr/>
          <p:nvPr/>
        </p:nvSpPr>
        <p:spPr>
          <a:xfrm>
            <a:off x="1270058" y="5186074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1053DA-376B-4781-A2E4-A7540484CCB8}"/>
              </a:ext>
            </a:extLst>
          </p:cNvPr>
          <p:cNvCxnSpPr>
            <a:cxnSpLocks/>
          </p:cNvCxnSpPr>
          <p:nvPr/>
        </p:nvCxnSpPr>
        <p:spPr>
          <a:xfrm flipV="1">
            <a:off x="625824" y="4050330"/>
            <a:ext cx="876379" cy="112244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05EA850-852D-4786-935D-1C1080B9BEAF}"/>
              </a:ext>
            </a:extLst>
          </p:cNvPr>
          <p:cNvSpPr/>
          <p:nvPr/>
        </p:nvSpPr>
        <p:spPr>
          <a:xfrm>
            <a:off x="173388" y="517725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A903752-1B57-4840-8F66-7C3CEB508211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1722496" y="4019660"/>
            <a:ext cx="25762" cy="116641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1230C0A7-587B-4AC0-9260-BBB6F1E67E1E}"/>
              </a:ext>
            </a:extLst>
          </p:cNvPr>
          <p:cNvSpPr/>
          <p:nvPr/>
        </p:nvSpPr>
        <p:spPr>
          <a:xfrm>
            <a:off x="1528684" y="68198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7E2844A-ECC2-4BDA-9182-98F37B3DE1C8}"/>
              </a:ext>
            </a:extLst>
          </p:cNvPr>
          <p:cNvCxnSpPr>
            <a:cxnSpLocks/>
          </p:cNvCxnSpPr>
          <p:nvPr/>
        </p:nvCxnSpPr>
        <p:spPr>
          <a:xfrm>
            <a:off x="1990989" y="2179768"/>
            <a:ext cx="160536" cy="50679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FCD02D3-F052-4B0F-AF4D-2A3C9F40591B}"/>
              </a:ext>
            </a:extLst>
          </p:cNvPr>
          <p:cNvSpPr/>
          <p:nvPr/>
        </p:nvSpPr>
        <p:spPr>
          <a:xfrm rot="16200000">
            <a:off x="2795378" y="4957624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965157C-A976-4E35-A130-99C4AE244AF3}"/>
              </a:ext>
            </a:extLst>
          </p:cNvPr>
          <p:cNvCxnSpPr>
            <a:cxnSpLocks/>
          </p:cNvCxnSpPr>
          <p:nvPr/>
        </p:nvCxnSpPr>
        <p:spPr>
          <a:xfrm>
            <a:off x="2816280" y="6358304"/>
            <a:ext cx="6400949" cy="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9A6EB062-6DA4-4398-9D2D-195709EEEE91}"/>
              </a:ext>
            </a:extLst>
          </p:cNvPr>
          <p:cNvSpPr/>
          <p:nvPr/>
        </p:nvSpPr>
        <p:spPr>
          <a:xfrm>
            <a:off x="4287962" y="5916021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26A3CD5-618B-4150-9359-427EC39CBCDE}"/>
              </a:ext>
            </a:extLst>
          </p:cNvPr>
          <p:cNvCxnSpPr>
            <a:cxnSpLocks/>
          </p:cNvCxnSpPr>
          <p:nvPr/>
        </p:nvCxnSpPr>
        <p:spPr>
          <a:xfrm flipH="1" flipV="1">
            <a:off x="2808041" y="4400765"/>
            <a:ext cx="8239" cy="19671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6BCE7B-D01A-4DC4-BAD7-FEBD5393AEAD}"/>
              </a:ext>
            </a:extLst>
          </p:cNvPr>
          <p:cNvCxnSpPr>
            <a:cxnSpLocks/>
          </p:cNvCxnSpPr>
          <p:nvPr/>
        </p:nvCxnSpPr>
        <p:spPr>
          <a:xfrm flipH="1" flipV="1">
            <a:off x="9196198" y="4389538"/>
            <a:ext cx="8239" cy="19671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3E6E15D-F24F-46F9-81B6-3C9E50C0806A}"/>
              </a:ext>
            </a:extLst>
          </p:cNvPr>
          <p:cNvCxnSpPr>
            <a:cxnSpLocks/>
            <a:stCxn id="69" idx="3"/>
          </p:cNvCxnSpPr>
          <p:nvPr/>
        </p:nvCxnSpPr>
        <p:spPr>
          <a:xfrm flipH="1" flipV="1">
            <a:off x="2808042" y="2907369"/>
            <a:ext cx="662712" cy="178724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FB84BA9-CF81-443B-9D33-A09ECC3DBB2D}"/>
              </a:ext>
            </a:extLst>
          </p:cNvPr>
          <p:cNvCxnSpPr>
            <a:cxnSpLocks/>
          </p:cNvCxnSpPr>
          <p:nvPr/>
        </p:nvCxnSpPr>
        <p:spPr>
          <a:xfrm flipH="1" flipV="1">
            <a:off x="2876149" y="3992208"/>
            <a:ext cx="332056" cy="69150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B82077EF-C05B-47FE-9BCB-8C554AB1F40E}"/>
              </a:ext>
            </a:extLst>
          </p:cNvPr>
          <p:cNvSpPr/>
          <p:nvPr/>
        </p:nvSpPr>
        <p:spPr>
          <a:xfrm rot="16200000">
            <a:off x="9120943" y="503594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C501BCF-0B59-4F07-A135-C52EBB07B099}"/>
              </a:ext>
            </a:extLst>
          </p:cNvPr>
          <p:cNvCxnSpPr>
            <a:cxnSpLocks/>
            <a:stCxn id="83" idx="3"/>
          </p:cNvCxnSpPr>
          <p:nvPr/>
        </p:nvCxnSpPr>
        <p:spPr>
          <a:xfrm flipH="1" flipV="1">
            <a:off x="9496668" y="3948952"/>
            <a:ext cx="299651" cy="82398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81F00D2-11C3-4142-AACA-651CD1418303}"/>
              </a:ext>
            </a:extLst>
          </p:cNvPr>
          <p:cNvCxnSpPr>
            <a:cxnSpLocks/>
            <a:stCxn id="83" idx="3"/>
          </p:cNvCxnSpPr>
          <p:nvPr/>
        </p:nvCxnSpPr>
        <p:spPr>
          <a:xfrm flipH="1" flipV="1">
            <a:off x="9496669" y="2823638"/>
            <a:ext cx="299650" cy="194929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F5F4DB-C6A1-4132-868D-0536F48833AB}"/>
              </a:ext>
            </a:extLst>
          </p:cNvPr>
          <p:cNvSpPr/>
          <p:nvPr/>
        </p:nvSpPr>
        <p:spPr>
          <a:xfrm rot="16200000">
            <a:off x="7906482" y="501590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18A6E05-2A46-43E2-BEA4-2B70E78C0DD1}"/>
              </a:ext>
            </a:extLst>
          </p:cNvPr>
          <p:cNvCxnSpPr>
            <a:cxnSpLocks/>
          </p:cNvCxnSpPr>
          <p:nvPr/>
        </p:nvCxnSpPr>
        <p:spPr>
          <a:xfrm flipH="1" flipV="1">
            <a:off x="8576133" y="3963121"/>
            <a:ext cx="8239" cy="78946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69AD227-C8B9-4338-A21B-41D0A39DA8CF}"/>
              </a:ext>
            </a:extLst>
          </p:cNvPr>
          <p:cNvSpPr/>
          <p:nvPr/>
        </p:nvSpPr>
        <p:spPr>
          <a:xfrm rot="16200000">
            <a:off x="6835076" y="503594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41B542B-D000-4373-AAF0-9A1427634768}"/>
              </a:ext>
            </a:extLst>
          </p:cNvPr>
          <p:cNvCxnSpPr>
            <a:cxnSpLocks/>
          </p:cNvCxnSpPr>
          <p:nvPr/>
        </p:nvCxnSpPr>
        <p:spPr>
          <a:xfrm flipV="1">
            <a:off x="7464666" y="2732950"/>
            <a:ext cx="191427" cy="20196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9FF4207-9DAE-4A76-ADF5-10BD0ADA1F3E}"/>
              </a:ext>
            </a:extLst>
          </p:cNvPr>
          <p:cNvCxnSpPr>
            <a:cxnSpLocks/>
          </p:cNvCxnSpPr>
          <p:nvPr/>
        </p:nvCxnSpPr>
        <p:spPr>
          <a:xfrm flipV="1">
            <a:off x="7483112" y="3853337"/>
            <a:ext cx="467124" cy="90889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F294DC3-4E1E-4A8B-96B1-20BE4FBCE0B6}"/>
              </a:ext>
            </a:extLst>
          </p:cNvPr>
          <p:cNvSpPr/>
          <p:nvPr/>
        </p:nvSpPr>
        <p:spPr>
          <a:xfrm rot="10800000">
            <a:off x="7285869" y="115718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A491F1D-855F-4209-87E8-C232AC5166B3}"/>
              </a:ext>
            </a:extLst>
          </p:cNvPr>
          <p:cNvCxnSpPr>
            <a:cxnSpLocks/>
            <a:stCxn id="117" idx="0"/>
          </p:cNvCxnSpPr>
          <p:nvPr/>
        </p:nvCxnSpPr>
        <p:spPr>
          <a:xfrm flipH="1">
            <a:off x="7950236" y="1981904"/>
            <a:ext cx="11008" cy="78373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ED0071-48BB-4E51-A728-DBA343DC2170}"/>
              </a:ext>
            </a:extLst>
          </p:cNvPr>
          <p:cNvSpPr/>
          <p:nvPr/>
        </p:nvSpPr>
        <p:spPr>
          <a:xfrm>
            <a:off x="3029964" y="710011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C8F0575-65E1-49EB-9C2C-76EE0EFA203B}"/>
              </a:ext>
            </a:extLst>
          </p:cNvPr>
          <p:cNvCxnSpPr>
            <a:cxnSpLocks/>
            <a:stCxn id="123" idx="2"/>
            <a:endCxn id="24" idx="2"/>
          </p:cNvCxnSpPr>
          <p:nvPr/>
        </p:nvCxnSpPr>
        <p:spPr>
          <a:xfrm flipH="1">
            <a:off x="3197834" y="2187863"/>
            <a:ext cx="284568" cy="71950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F6A3464-C4AB-477E-B868-95531CC42870}"/>
              </a:ext>
            </a:extLst>
          </p:cNvPr>
          <p:cNvCxnSpPr>
            <a:cxnSpLocks/>
            <a:stCxn id="123" idx="2"/>
          </p:cNvCxnSpPr>
          <p:nvPr/>
        </p:nvCxnSpPr>
        <p:spPr>
          <a:xfrm flipH="1">
            <a:off x="3360676" y="2187863"/>
            <a:ext cx="121726" cy="175911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8AE8980-67D6-4B04-B6F8-DDBEC73E5153}"/>
              </a:ext>
            </a:extLst>
          </p:cNvPr>
          <p:cNvCxnSpPr>
            <a:cxnSpLocks/>
            <a:stCxn id="89" idx="2"/>
          </p:cNvCxnSpPr>
          <p:nvPr/>
        </p:nvCxnSpPr>
        <p:spPr>
          <a:xfrm flipH="1">
            <a:off x="9721510" y="2180177"/>
            <a:ext cx="952005" cy="47912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8BC8A941-2B86-459E-9257-25A801FEC4A8}"/>
              </a:ext>
            </a:extLst>
          </p:cNvPr>
          <p:cNvSpPr/>
          <p:nvPr/>
        </p:nvSpPr>
        <p:spPr>
          <a:xfrm>
            <a:off x="10646643" y="483802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9252DFD-4246-4AE7-AA05-73084E35042E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11013694" y="3946973"/>
            <a:ext cx="308325" cy="89105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97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00E066-1886-48BE-B031-7C6BB632F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t="21780" r="51227" b="15038"/>
          <a:stretch/>
        </p:blipFill>
        <p:spPr>
          <a:xfrm>
            <a:off x="110476" y="93197"/>
            <a:ext cx="1494487" cy="904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B898A-0F5B-441D-88AA-CFE1DF7EA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t="21780" r="51227" b="15038"/>
          <a:stretch/>
        </p:blipFill>
        <p:spPr>
          <a:xfrm>
            <a:off x="110476" y="1092621"/>
            <a:ext cx="1494487" cy="904876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C7B584-9ADC-4916-8218-21C37AF5F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14709" y="2092045"/>
            <a:ext cx="1490254" cy="916188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153950-C80A-4795-8D77-53093D468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14709" y="3102781"/>
            <a:ext cx="1490254" cy="91618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91C972-F9B6-4EDD-87C3-802E809B0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14709" y="4113517"/>
            <a:ext cx="1490254" cy="916188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032290-D871-4642-B114-508AA04E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14709" y="5124253"/>
            <a:ext cx="1490254" cy="916188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AAA43E-B2EB-4419-9FD1-E41073390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93197"/>
            <a:ext cx="1490254" cy="91618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7743A4-82A8-4ACB-8F87-47F24D4D8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1103933"/>
            <a:ext cx="1490254" cy="916188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C9D546-83EE-49B3-8285-4EE3F0B69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2092045"/>
            <a:ext cx="1490254" cy="916188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09A45F-4C50-4E99-94A4-3ADAC5E90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3102781"/>
            <a:ext cx="1490254" cy="916188"/>
          </a:xfrm>
          <a:prstGeom prst="rect">
            <a:avLst/>
          </a:prstGeom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ED1E93-B0A5-4125-AEAD-2226B5B5B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4113517"/>
            <a:ext cx="1490254" cy="916188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899EA8-021D-45D8-BCDE-5094085FA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1709738" y="5124253"/>
            <a:ext cx="1490254" cy="916188"/>
          </a:xfrm>
          <a:prstGeom prst="rect">
            <a:avLst/>
          </a:prstGeom>
        </p:spPr>
      </p:pic>
      <p:pic>
        <p:nvPicPr>
          <p:cNvPr id="21" name="Picture 20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59AF7B1D-586D-4B39-BAA6-1FB5381A1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45462" y="4853980"/>
            <a:ext cx="888792" cy="1484131"/>
          </a:xfrm>
          <a:prstGeom prst="rect">
            <a:avLst/>
          </a:prstGeom>
        </p:spPr>
      </p:pic>
      <p:pic>
        <p:nvPicPr>
          <p:cNvPr id="22" name="Picture 21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ACCA94E2-4868-40A8-BB77-96BFA6994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45462" y="3815848"/>
            <a:ext cx="888792" cy="1484131"/>
          </a:xfrm>
          <a:prstGeom prst="rect">
            <a:avLst/>
          </a:prstGeom>
        </p:spPr>
      </p:pic>
      <p:pic>
        <p:nvPicPr>
          <p:cNvPr id="23" name="Picture 22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069B7BDE-9112-4D04-864E-5CEEB52A5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45462" y="2818810"/>
            <a:ext cx="888792" cy="1484131"/>
          </a:xfrm>
          <a:prstGeom prst="rect">
            <a:avLst/>
          </a:prstGeom>
        </p:spPr>
      </p:pic>
      <p:pic>
        <p:nvPicPr>
          <p:cNvPr id="24" name="Picture 23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87B51220-2C26-417F-99C1-1DD7BFF8F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45462" y="1794376"/>
            <a:ext cx="888792" cy="1484131"/>
          </a:xfrm>
          <a:prstGeom prst="rect">
            <a:avLst/>
          </a:prstGeom>
        </p:spPr>
      </p:pic>
      <p:pic>
        <p:nvPicPr>
          <p:cNvPr id="25" name="Picture 24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80C18ED0-F460-4DB4-9196-D34821834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29238" y="811036"/>
            <a:ext cx="888792" cy="1484131"/>
          </a:xfrm>
          <a:prstGeom prst="rect">
            <a:avLst/>
          </a:prstGeom>
        </p:spPr>
      </p:pic>
      <p:pic>
        <p:nvPicPr>
          <p:cNvPr id="26" name="Picture 25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7947140A-1D7E-4960-BE62-557A2E97B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621658" y="-177077"/>
            <a:ext cx="888792" cy="1484131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D8B4380-4429-4058-88BF-CBEA9B136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6718277" y="2035879"/>
            <a:ext cx="1508676" cy="904875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184BD22-DCAD-4FE6-BF66-86E2D0AC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6718276" y="422495"/>
            <a:ext cx="1508676" cy="904875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D9E758F-BF2A-46AB-9779-083FE5631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5714274" y="5262651"/>
            <a:ext cx="1508676" cy="9048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B5B718D2-9FD6-4E76-A834-6FDE04B833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5714275" y="3677746"/>
            <a:ext cx="1508676" cy="904875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EE293631-F525-4AEA-8860-9D5CADBA5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5714274" y="2035880"/>
            <a:ext cx="1508676" cy="90487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63F23D5F-04E4-47AC-8EE0-8A0F91746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5681826" y="422493"/>
            <a:ext cx="1508676" cy="9048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B750CCB0-A985-4519-BC1A-234CB8C66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4677825" y="5262651"/>
            <a:ext cx="1508676" cy="904875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BD8EE8C5-6F94-4980-8470-7F9834785C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4677824" y="3649265"/>
            <a:ext cx="1508676" cy="904875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A481ECF-FD7F-40FD-A95D-0610DDCE3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4661599" y="2035879"/>
            <a:ext cx="1508676" cy="904875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E8DB0590-000C-486C-B479-1749B84E9F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4645375" y="422493"/>
            <a:ext cx="1508676" cy="904875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FA11752-D958-4DF9-8EBA-EA06C182F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8686269" y="5244213"/>
            <a:ext cx="1532473" cy="900874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1D68E9BE-D4DE-4718-BCCD-5B1D3F3855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8686270" y="3663164"/>
            <a:ext cx="1532473" cy="900874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245ABB50-1840-4ACD-B479-D979447EA7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8686269" y="2049777"/>
            <a:ext cx="1532473" cy="900874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CA26B402-AE59-4471-A7F4-B84D41A3B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8693746" y="452979"/>
            <a:ext cx="1532473" cy="900874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410EEA7C-2C8A-4F38-BC6B-370DB2C7B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7703874" y="452977"/>
            <a:ext cx="1532473" cy="900874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63E3006F-F586-4399-A600-225202AED7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7698823" y="2049778"/>
            <a:ext cx="1532473" cy="900874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C059041C-5C61-4ABB-B891-961E38DB55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7704374" y="3667849"/>
            <a:ext cx="1532473" cy="900874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2B2514E8-6446-42A4-B7CB-FA7997F397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7706268" y="5264651"/>
            <a:ext cx="1532473" cy="900874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F35BB601-6CDB-4964-8806-5BBC934D14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6704375" y="5276550"/>
            <a:ext cx="1532473" cy="900874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00D69C41-D2D6-4C50-B439-629C59AE8E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6704376" y="3691645"/>
            <a:ext cx="1532473" cy="900874"/>
          </a:xfrm>
          <a:prstGeom prst="rect">
            <a:avLst/>
          </a:prstGeom>
        </p:spPr>
      </p:pic>
      <p:pic>
        <p:nvPicPr>
          <p:cNvPr id="48" name="Picture 4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811F217-82E9-4228-89F8-EFAB66D4C5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9709322" y="5238945"/>
            <a:ext cx="1485065" cy="904877"/>
          </a:xfrm>
          <a:prstGeom prst="rect">
            <a:avLst/>
          </a:prstGeom>
        </p:spPr>
      </p:pic>
      <p:pic>
        <p:nvPicPr>
          <p:cNvPr id="49" name="Picture 4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23069A-B14F-4554-98BC-54A3D2BBB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9719961" y="3649263"/>
            <a:ext cx="1485065" cy="904877"/>
          </a:xfrm>
          <a:prstGeom prst="rect">
            <a:avLst/>
          </a:prstGeom>
        </p:spPr>
      </p:pic>
      <p:pic>
        <p:nvPicPr>
          <p:cNvPr id="50" name="Picture 4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CA8B1AD-40A9-4809-82A4-0ACE7252A3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9709322" y="2024071"/>
            <a:ext cx="1485065" cy="904877"/>
          </a:xfrm>
          <a:prstGeom prst="rect">
            <a:avLst/>
          </a:prstGeom>
        </p:spPr>
      </p:pic>
      <p:pic>
        <p:nvPicPr>
          <p:cNvPr id="51" name="Picture 5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856F6AA-0CE8-43A8-9AB9-0134CB5427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9709323" y="428233"/>
            <a:ext cx="1485065" cy="904877"/>
          </a:xfrm>
          <a:prstGeom prst="rect">
            <a:avLst/>
          </a:prstGeom>
        </p:spPr>
      </p:pic>
      <p:pic>
        <p:nvPicPr>
          <p:cNvPr id="52" name="Picture 51" descr="Text, letter&#10;&#10;Description automatically generated">
            <a:extLst>
              <a:ext uri="{FF2B5EF4-FFF2-40B4-BE49-F238E27FC236}">
                <a16:creationId xmlns:a16="http://schemas.microsoft.com/office/drawing/2014/main" id="{801069AC-EBF4-49E4-8E6D-54BB322BAA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42873" r="7897" b="1247"/>
          <a:stretch/>
        </p:blipFill>
        <p:spPr>
          <a:xfrm rot="5400000">
            <a:off x="10773097" y="2055129"/>
            <a:ext cx="1523572" cy="904875"/>
          </a:xfrm>
          <a:prstGeom prst="rect">
            <a:avLst/>
          </a:prstGeom>
        </p:spPr>
      </p:pic>
      <p:pic>
        <p:nvPicPr>
          <p:cNvPr id="53" name="Picture 52" descr="Text, letter&#10;&#10;Description automatically generated">
            <a:extLst>
              <a:ext uri="{FF2B5EF4-FFF2-40B4-BE49-F238E27FC236}">
                <a16:creationId xmlns:a16="http://schemas.microsoft.com/office/drawing/2014/main" id="{6F788D2E-E590-4C09-AFAB-8DFCC95D3B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42873" r="7897" b="1247"/>
          <a:stretch/>
        </p:blipFill>
        <p:spPr>
          <a:xfrm rot="5400000">
            <a:off x="10773098" y="429941"/>
            <a:ext cx="1523572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2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3671C8-7AF9-48C8-892C-BBAF8B80E8F8}"/>
              </a:ext>
            </a:extLst>
          </p:cNvPr>
          <p:cNvSpPr/>
          <p:nvPr/>
        </p:nvSpPr>
        <p:spPr>
          <a:xfrm>
            <a:off x="3760283" y="117721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DF415C-6BFB-4E08-B8F4-595B56BD65C2}"/>
              </a:ext>
            </a:extLst>
          </p:cNvPr>
          <p:cNvSpPr/>
          <p:nvPr/>
        </p:nvSpPr>
        <p:spPr>
          <a:xfrm>
            <a:off x="3760283" y="1183294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A9FC5-4744-4AC8-AB3F-387F39B55D53}"/>
              </a:ext>
            </a:extLst>
          </p:cNvPr>
          <p:cNvSpPr/>
          <p:nvPr/>
        </p:nvSpPr>
        <p:spPr>
          <a:xfrm>
            <a:off x="3760283" y="2248867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03A1BC-FE8E-4A41-A0AB-8482CBD8A498}"/>
              </a:ext>
            </a:extLst>
          </p:cNvPr>
          <p:cNvSpPr/>
          <p:nvPr/>
        </p:nvSpPr>
        <p:spPr>
          <a:xfrm>
            <a:off x="3760283" y="3314440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73316-D849-4354-951D-B731C21B63D5}"/>
              </a:ext>
            </a:extLst>
          </p:cNvPr>
          <p:cNvSpPr/>
          <p:nvPr/>
        </p:nvSpPr>
        <p:spPr>
          <a:xfrm>
            <a:off x="3760282" y="4380013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CDA55-B290-49E5-A3D7-B8E45B3D8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8" t="33079" r="43493" b="9082"/>
          <a:stretch/>
        </p:blipFill>
        <p:spPr>
          <a:xfrm>
            <a:off x="2134468" y="117720"/>
            <a:ext cx="1377666" cy="843927"/>
          </a:xfrm>
          <a:prstGeom prst="rect">
            <a:avLst/>
          </a:prstGeom>
        </p:spPr>
      </p:pic>
      <p:pic>
        <p:nvPicPr>
          <p:cNvPr id="10" name="Picture 9" descr="A picture containing floor&#10;&#10;Description automatically generated">
            <a:extLst>
              <a:ext uri="{FF2B5EF4-FFF2-40B4-BE49-F238E27FC236}">
                <a16:creationId xmlns:a16="http://schemas.microsoft.com/office/drawing/2014/main" id="{D1020703-FA7E-4770-A1C4-86E32DD7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107229" y="4959868"/>
            <a:ext cx="912813" cy="1518008"/>
          </a:xfrm>
          <a:prstGeom prst="rect">
            <a:avLst/>
          </a:prstGeom>
        </p:spPr>
      </p:pic>
      <p:pic>
        <p:nvPicPr>
          <p:cNvPr id="11" name="Picture 10" descr="A picture containing floor&#10;&#10;Description automatically generated">
            <a:extLst>
              <a:ext uri="{FF2B5EF4-FFF2-40B4-BE49-F238E27FC236}">
                <a16:creationId xmlns:a16="http://schemas.microsoft.com/office/drawing/2014/main" id="{7DA1BC76-EE7A-43B7-9D30-ED677613B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107229" y="3345820"/>
            <a:ext cx="912813" cy="1518008"/>
          </a:xfrm>
          <a:prstGeom prst="rect">
            <a:avLst/>
          </a:prstGeom>
        </p:spPr>
      </p:pic>
      <p:pic>
        <p:nvPicPr>
          <p:cNvPr id="12" name="Picture 11" descr="A picture containing floor&#10;&#10;Description automatically generated">
            <a:extLst>
              <a:ext uri="{FF2B5EF4-FFF2-40B4-BE49-F238E27FC236}">
                <a16:creationId xmlns:a16="http://schemas.microsoft.com/office/drawing/2014/main" id="{C9A7341B-B117-4A84-954B-817DFE467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107229" y="1731772"/>
            <a:ext cx="912813" cy="1518008"/>
          </a:xfrm>
          <a:prstGeom prst="rect">
            <a:avLst/>
          </a:prstGeom>
        </p:spPr>
      </p:pic>
      <p:pic>
        <p:nvPicPr>
          <p:cNvPr id="13" name="Picture 12" descr="A picture containing floor&#10;&#10;Description automatically generated">
            <a:extLst>
              <a:ext uri="{FF2B5EF4-FFF2-40B4-BE49-F238E27FC236}">
                <a16:creationId xmlns:a16="http://schemas.microsoft.com/office/drawing/2014/main" id="{82384A43-A757-4244-B5EB-68DF792FD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107230" y="117724"/>
            <a:ext cx="912813" cy="1518008"/>
          </a:xfrm>
          <a:prstGeom prst="rect">
            <a:avLst/>
          </a:prstGeom>
        </p:spPr>
      </p:pic>
      <p:pic>
        <p:nvPicPr>
          <p:cNvPr id="14" name="Picture 13" descr="A picture containing floor, indoor, weapon&#10;&#10;Description automatically generated">
            <a:extLst>
              <a:ext uri="{FF2B5EF4-FFF2-40B4-BE49-F238E27FC236}">
                <a16:creationId xmlns:a16="http://schemas.microsoft.com/office/drawing/2014/main" id="{8D8E54A0-DB14-4D90-8479-D1B77CE066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182" r="51981" b="54936"/>
          <a:stretch/>
        </p:blipFill>
        <p:spPr>
          <a:xfrm rot="16200000">
            <a:off x="802977" y="431622"/>
            <a:ext cx="1532679" cy="904876"/>
          </a:xfrm>
          <a:prstGeom prst="rect">
            <a:avLst/>
          </a:prstGeom>
        </p:spPr>
      </p:pic>
      <p:pic>
        <p:nvPicPr>
          <p:cNvPr id="15" name="Picture 14" descr="A picture containing floor, indoor, weapon&#10;&#10;Description automatically generated">
            <a:extLst>
              <a:ext uri="{FF2B5EF4-FFF2-40B4-BE49-F238E27FC236}">
                <a16:creationId xmlns:a16="http://schemas.microsoft.com/office/drawing/2014/main" id="{1615D3DE-0C42-4F1C-809D-FCD1B1F54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182" r="51981" b="54936"/>
          <a:stretch/>
        </p:blipFill>
        <p:spPr>
          <a:xfrm rot="16200000">
            <a:off x="802976" y="2045674"/>
            <a:ext cx="1532679" cy="904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9A2DFA-5FC3-4469-A07E-271B6AFB70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97" b="42380"/>
          <a:stretch/>
        </p:blipFill>
        <p:spPr>
          <a:xfrm>
            <a:off x="1116876" y="4959278"/>
            <a:ext cx="904877" cy="14958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26DA861-219A-443F-A3A5-F7BCB463A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28" t="5666" r="22829" b="-928"/>
          <a:stretch/>
        </p:blipFill>
        <p:spPr bwMode="auto">
          <a:xfrm>
            <a:off x="1020042" y="3368001"/>
            <a:ext cx="1012817" cy="149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3194C8A-F39B-4420-96CE-C08B7522B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 bwMode="auto">
          <a:xfrm>
            <a:off x="2135265" y="1022596"/>
            <a:ext cx="963031" cy="151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049AE0-E910-489B-9035-E5AE494BDDD8}"/>
              </a:ext>
            </a:extLst>
          </p:cNvPr>
          <p:cNvGrpSpPr/>
          <p:nvPr/>
        </p:nvGrpSpPr>
        <p:grpSpPr>
          <a:xfrm>
            <a:off x="0" y="2405623"/>
            <a:ext cx="12192000" cy="2029821"/>
            <a:chOff x="0" y="2414090"/>
            <a:chExt cx="12192000" cy="2029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87C9FB-31E5-4C28-ADDD-FCF67378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58155"/>
              <a:ext cx="12192000" cy="1941689"/>
            </a:xfrm>
            <a:prstGeom prst="rect">
              <a:avLst/>
            </a:prstGeom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B7A4728B-48C5-4923-90BD-D911DEA9DE32}"/>
                </a:ext>
              </a:extLst>
            </p:cNvPr>
            <p:cNvSpPr/>
            <p:nvPr/>
          </p:nvSpPr>
          <p:spPr>
            <a:xfrm>
              <a:off x="938530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96D2FE3E-383D-4265-AD03-37B8DD5F3A45}"/>
                </a:ext>
              </a:extLst>
            </p:cNvPr>
            <p:cNvSpPr/>
            <p:nvPr/>
          </p:nvSpPr>
          <p:spPr>
            <a:xfrm rot="10800000">
              <a:off x="938530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BF52BF1B-FE21-4BC1-93D7-D74A3F49CD7C}"/>
                </a:ext>
              </a:extLst>
            </p:cNvPr>
            <p:cNvSpPr/>
            <p:nvPr/>
          </p:nvSpPr>
          <p:spPr>
            <a:xfrm>
              <a:off x="11032067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D4C980C3-8BB9-46E0-BDCE-86A6DAEA06FE}"/>
                </a:ext>
              </a:extLst>
            </p:cNvPr>
            <p:cNvSpPr/>
            <p:nvPr/>
          </p:nvSpPr>
          <p:spPr>
            <a:xfrm rot="10800000">
              <a:off x="11032067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3CFB24-6746-4CC9-920C-EB309E116AAE}"/>
                </a:ext>
              </a:extLst>
            </p:cNvPr>
            <p:cNvSpPr/>
            <p:nvPr/>
          </p:nvSpPr>
          <p:spPr>
            <a:xfrm>
              <a:off x="136207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8E1870-0DA7-4529-9E94-341C9301345F}"/>
                </a:ext>
              </a:extLst>
            </p:cNvPr>
            <p:cNvSpPr/>
            <p:nvPr/>
          </p:nvSpPr>
          <p:spPr>
            <a:xfrm>
              <a:off x="1362075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D0D3FF-D1EE-40EC-9275-A35D10072C79}"/>
                </a:ext>
              </a:extLst>
            </p:cNvPr>
            <p:cNvSpPr/>
            <p:nvPr/>
          </p:nvSpPr>
          <p:spPr>
            <a:xfrm>
              <a:off x="178435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862C0F-1D39-4BB8-984F-B7926DA22E81}"/>
                </a:ext>
              </a:extLst>
            </p:cNvPr>
            <p:cNvSpPr/>
            <p:nvPr/>
          </p:nvSpPr>
          <p:spPr>
            <a:xfrm>
              <a:off x="178435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500FC5-8837-4BF8-AA31-DA0494040F23}"/>
                </a:ext>
              </a:extLst>
            </p:cNvPr>
            <p:cNvSpPr/>
            <p:nvPr/>
          </p:nvSpPr>
          <p:spPr>
            <a:xfrm>
              <a:off x="222567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17AFB4-AF3C-4439-AC5E-A5C00F3E09CB}"/>
                </a:ext>
              </a:extLst>
            </p:cNvPr>
            <p:cNvSpPr/>
            <p:nvPr/>
          </p:nvSpPr>
          <p:spPr>
            <a:xfrm>
              <a:off x="2225675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095818-B594-4FBF-BF25-1F9F6950ABBD}"/>
                </a:ext>
              </a:extLst>
            </p:cNvPr>
            <p:cNvSpPr/>
            <p:nvPr/>
          </p:nvSpPr>
          <p:spPr>
            <a:xfrm>
              <a:off x="260022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D52BFF-C9C2-47AB-8F7D-531AB8BB546D}"/>
                </a:ext>
              </a:extLst>
            </p:cNvPr>
            <p:cNvSpPr/>
            <p:nvPr/>
          </p:nvSpPr>
          <p:spPr>
            <a:xfrm>
              <a:off x="2600222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C17C0B-B108-4883-844B-6C8999CE7151}"/>
                </a:ext>
              </a:extLst>
            </p:cNvPr>
            <p:cNvSpPr/>
            <p:nvPr/>
          </p:nvSpPr>
          <p:spPr>
            <a:xfrm>
              <a:off x="2997097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27C145-FB0C-4C3A-A944-EFC721837FB3}"/>
                </a:ext>
              </a:extLst>
            </p:cNvPr>
            <p:cNvSpPr/>
            <p:nvPr/>
          </p:nvSpPr>
          <p:spPr>
            <a:xfrm>
              <a:off x="2997097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0E9CE6-87EB-40F0-A791-AF609CECCB96}"/>
                </a:ext>
              </a:extLst>
            </p:cNvPr>
            <p:cNvSpPr/>
            <p:nvPr/>
          </p:nvSpPr>
          <p:spPr>
            <a:xfrm>
              <a:off x="3706709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9AAE07-4C17-46D4-A379-C2BACBD209B7}"/>
                </a:ext>
              </a:extLst>
            </p:cNvPr>
            <p:cNvSpPr/>
            <p:nvPr/>
          </p:nvSpPr>
          <p:spPr>
            <a:xfrm>
              <a:off x="3706709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981B64-BB35-492D-8D2F-D89A38F62A14}"/>
                </a:ext>
              </a:extLst>
            </p:cNvPr>
            <p:cNvSpPr/>
            <p:nvPr/>
          </p:nvSpPr>
          <p:spPr>
            <a:xfrm>
              <a:off x="4045376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290FEB-5D9B-4C8B-8831-52AD4CF0DD23}"/>
                </a:ext>
              </a:extLst>
            </p:cNvPr>
            <p:cNvSpPr/>
            <p:nvPr/>
          </p:nvSpPr>
          <p:spPr>
            <a:xfrm>
              <a:off x="4045376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06C622-FF0A-4C1D-96DA-D6A8527D0545}"/>
                </a:ext>
              </a:extLst>
            </p:cNvPr>
            <p:cNvSpPr/>
            <p:nvPr/>
          </p:nvSpPr>
          <p:spPr>
            <a:xfrm>
              <a:off x="4384043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8056D1-C22C-4D0A-B512-C3046E02B8AB}"/>
                </a:ext>
              </a:extLst>
            </p:cNvPr>
            <p:cNvSpPr/>
            <p:nvPr/>
          </p:nvSpPr>
          <p:spPr>
            <a:xfrm>
              <a:off x="4384043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3094B5-103B-4B76-88F0-7FF3E6A49208}"/>
                </a:ext>
              </a:extLst>
            </p:cNvPr>
            <p:cNvSpPr/>
            <p:nvPr/>
          </p:nvSpPr>
          <p:spPr>
            <a:xfrm>
              <a:off x="472271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6EA0E8-C4C6-4821-9167-6B0902DB63AE}"/>
                </a:ext>
              </a:extLst>
            </p:cNvPr>
            <p:cNvSpPr/>
            <p:nvPr/>
          </p:nvSpPr>
          <p:spPr>
            <a:xfrm>
              <a:off x="472271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8425D8-E53A-472E-AD2A-8D00E5BCA8F5}"/>
                </a:ext>
              </a:extLst>
            </p:cNvPr>
            <p:cNvSpPr/>
            <p:nvPr/>
          </p:nvSpPr>
          <p:spPr>
            <a:xfrm>
              <a:off x="542375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EF3379-8401-4D50-9FD8-43D772A8EC8A}"/>
                </a:ext>
              </a:extLst>
            </p:cNvPr>
            <p:cNvSpPr/>
            <p:nvPr/>
          </p:nvSpPr>
          <p:spPr>
            <a:xfrm>
              <a:off x="5423752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5FD80F-4F40-45A4-9FEC-2A82F7FB0131}"/>
                </a:ext>
              </a:extLst>
            </p:cNvPr>
            <p:cNvSpPr/>
            <p:nvPr/>
          </p:nvSpPr>
          <p:spPr>
            <a:xfrm>
              <a:off x="574284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7D73A1-31B7-4E7F-A5F9-D868CAE666C7}"/>
                </a:ext>
              </a:extLst>
            </p:cNvPr>
            <p:cNvSpPr/>
            <p:nvPr/>
          </p:nvSpPr>
          <p:spPr>
            <a:xfrm>
              <a:off x="574284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2C4C2D-DB46-4A51-AD77-1331007F8701}"/>
                </a:ext>
              </a:extLst>
            </p:cNvPr>
            <p:cNvSpPr/>
            <p:nvPr/>
          </p:nvSpPr>
          <p:spPr>
            <a:xfrm>
              <a:off x="6445779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D492B5-A042-4AAC-B238-300AF6C4C840}"/>
                </a:ext>
              </a:extLst>
            </p:cNvPr>
            <p:cNvSpPr/>
            <p:nvPr/>
          </p:nvSpPr>
          <p:spPr>
            <a:xfrm>
              <a:off x="6442603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23E76D-9B04-46E5-849F-A2B5AAD76485}"/>
                </a:ext>
              </a:extLst>
            </p:cNvPr>
            <p:cNvSpPr/>
            <p:nvPr/>
          </p:nvSpPr>
          <p:spPr>
            <a:xfrm>
              <a:off x="6765074" y="26865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E822A9-5E5A-4052-B786-497D41F45AC2}"/>
                </a:ext>
              </a:extLst>
            </p:cNvPr>
            <p:cNvSpPr/>
            <p:nvPr/>
          </p:nvSpPr>
          <p:spPr>
            <a:xfrm>
              <a:off x="6765074" y="303229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71988-A2D6-40D5-AF99-5DD51C6AB4D8}"/>
                </a:ext>
              </a:extLst>
            </p:cNvPr>
            <p:cNvSpPr/>
            <p:nvPr/>
          </p:nvSpPr>
          <p:spPr>
            <a:xfrm>
              <a:off x="7097506" y="300562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820119-DD42-475E-B6D6-C31CC579B743}"/>
                </a:ext>
              </a:extLst>
            </p:cNvPr>
            <p:cNvSpPr/>
            <p:nvPr/>
          </p:nvSpPr>
          <p:spPr>
            <a:xfrm>
              <a:off x="7097506" y="266339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33E646-5EA3-4483-8BE7-EE4328D9B7BD}"/>
                </a:ext>
              </a:extLst>
            </p:cNvPr>
            <p:cNvSpPr/>
            <p:nvPr/>
          </p:nvSpPr>
          <p:spPr>
            <a:xfrm>
              <a:off x="7494381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C99BFBD-3F3C-4A41-8807-AE573D5EB943}"/>
                </a:ext>
              </a:extLst>
            </p:cNvPr>
            <p:cNvSpPr/>
            <p:nvPr/>
          </p:nvSpPr>
          <p:spPr>
            <a:xfrm>
              <a:off x="7494381" y="26837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28576-CC42-4979-A7C0-6182BBDC31A1}"/>
                </a:ext>
              </a:extLst>
            </p:cNvPr>
            <p:cNvSpPr/>
            <p:nvPr/>
          </p:nvSpPr>
          <p:spPr>
            <a:xfrm>
              <a:off x="7858448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AB41F7-C200-4021-B5DD-BF69CE16591A}"/>
                </a:ext>
              </a:extLst>
            </p:cNvPr>
            <p:cNvSpPr/>
            <p:nvPr/>
          </p:nvSpPr>
          <p:spPr>
            <a:xfrm>
              <a:off x="7858448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93D2752-510C-406E-9039-27CE1A9C255B}"/>
                </a:ext>
              </a:extLst>
            </p:cNvPr>
            <p:cNvSpPr/>
            <p:nvPr/>
          </p:nvSpPr>
          <p:spPr>
            <a:xfrm>
              <a:off x="8542660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B96A96-3FA6-4A82-92FF-433515CAADB9}"/>
                </a:ext>
              </a:extLst>
            </p:cNvPr>
            <p:cNvSpPr/>
            <p:nvPr/>
          </p:nvSpPr>
          <p:spPr>
            <a:xfrm>
              <a:off x="8542660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DED266-C6C7-449D-947B-D50A05D3569C}"/>
                </a:ext>
              </a:extLst>
            </p:cNvPr>
            <p:cNvSpPr/>
            <p:nvPr/>
          </p:nvSpPr>
          <p:spPr>
            <a:xfrm>
              <a:off x="8897835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9D13078-B936-4DFD-9AD4-1186C01B96A6}"/>
                </a:ext>
              </a:extLst>
            </p:cNvPr>
            <p:cNvSpPr/>
            <p:nvPr/>
          </p:nvSpPr>
          <p:spPr>
            <a:xfrm>
              <a:off x="889783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505AB42-DF5B-492C-8C9F-2B96B5408679}"/>
                </a:ext>
              </a:extLst>
            </p:cNvPr>
            <p:cNvSpPr/>
            <p:nvPr/>
          </p:nvSpPr>
          <p:spPr>
            <a:xfrm>
              <a:off x="9212366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44EB28-E699-4460-ABA3-AC7D18FD06DA}"/>
                </a:ext>
              </a:extLst>
            </p:cNvPr>
            <p:cNvSpPr/>
            <p:nvPr/>
          </p:nvSpPr>
          <p:spPr>
            <a:xfrm>
              <a:off x="9212366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F83B52-E201-41B2-8988-E407A4F2BE32}"/>
                </a:ext>
              </a:extLst>
            </p:cNvPr>
            <p:cNvSpPr/>
            <p:nvPr/>
          </p:nvSpPr>
          <p:spPr>
            <a:xfrm>
              <a:off x="9551033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F41451-0C08-4E53-9BCD-F1D9610154BE}"/>
                </a:ext>
              </a:extLst>
            </p:cNvPr>
            <p:cNvSpPr/>
            <p:nvPr/>
          </p:nvSpPr>
          <p:spPr>
            <a:xfrm>
              <a:off x="9551033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C133A1C-4001-475F-A2F6-6EBFE3158C5D}"/>
                </a:ext>
              </a:extLst>
            </p:cNvPr>
            <p:cNvSpPr/>
            <p:nvPr/>
          </p:nvSpPr>
          <p:spPr>
            <a:xfrm>
              <a:off x="9914158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A7831B9-8331-41C0-A13E-A301044F8BC6}"/>
                </a:ext>
              </a:extLst>
            </p:cNvPr>
            <p:cNvSpPr/>
            <p:nvPr/>
          </p:nvSpPr>
          <p:spPr>
            <a:xfrm>
              <a:off x="9914158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0203DC-DA12-4A91-BCE5-356C446085F0}"/>
                </a:ext>
              </a:extLst>
            </p:cNvPr>
            <p:cNvSpPr/>
            <p:nvPr/>
          </p:nvSpPr>
          <p:spPr>
            <a:xfrm>
              <a:off x="10263782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E0DC0A-6E5E-4A9D-BB56-B1F1223EA4D1}"/>
                </a:ext>
              </a:extLst>
            </p:cNvPr>
            <p:cNvSpPr/>
            <p:nvPr/>
          </p:nvSpPr>
          <p:spPr>
            <a:xfrm>
              <a:off x="1026378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0442A33-3BC9-4348-956C-5FE5525D4459}"/>
                </a:ext>
              </a:extLst>
            </p:cNvPr>
            <p:cNvSpPr/>
            <p:nvPr/>
          </p:nvSpPr>
          <p:spPr>
            <a:xfrm>
              <a:off x="10016816" y="40454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8CE260E-076C-4187-81FC-4D99CC398932}"/>
                </a:ext>
              </a:extLst>
            </p:cNvPr>
            <p:cNvSpPr/>
            <p:nvPr/>
          </p:nvSpPr>
          <p:spPr>
            <a:xfrm>
              <a:off x="10016816" y="370324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6E0FC51-8532-4D47-8A82-A7F7854A1F41}"/>
                </a:ext>
              </a:extLst>
            </p:cNvPr>
            <p:cNvSpPr/>
            <p:nvPr/>
          </p:nvSpPr>
          <p:spPr>
            <a:xfrm>
              <a:off x="10366440" y="40454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F51DD0-19CE-4378-9713-BF43E4EFAB19}"/>
                </a:ext>
              </a:extLst>
            </p:cNvPr>
            <p:cNvSpPr/>
            <p:nvPr/>
          </p:nvSpPr>
          <p:spPr>
            <a:xfrm>
              <a:off x="10366440" y="370324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85234-99F7-4F38-8D2A-B6BF7CE88737}"/>
                </a:ext>
              </a:extLst>
            </p:cNvPr>
            <p:cNvSpPr/>
            <p:nvPr/>
          </p:nvSpPr>
          <p:spPr>
            <a:xfrm>
              <a:off x="9303875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0A0CC07-83A7-4F3C-AA14-87E2C7474C7F}"/>
                </a:ext>
              </a:extLst>
            </p:cNvPr>
            <p:cNvSpPr/>
            <p:nvPr/>
          </p:nvSpPr>
          <p:spPr>
            <a:xfrm>
              <a:off x="9303875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70AD20-4238-4FC8-A53B-946263FC3EDA}"/>
                </a:ext>
              </a:extLst>
            </p:cNvPr>
            <p:cNvSpPr/>
            <p:nvPr/>
          </p:nvSpPr>
          <p:spPr>
            <a:xfrm>
              <a:off x="965349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957609-C1F1-4059-AD90-716161FD70E2}"/>
                </a:ext>
              </a:extLst>
            </p:cNvPr>
            <p:cNvSpPr/>
            <p:nvPr/>
          </p:nvSpPr>
          <p:spPr>
            <a:xfrm>
              <a:off x="965349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FBCE7A8-8DC6-410C-97FD-E32A841A3BE7}"/>
                </a:ext>
              </a:extLst>
            </p:cNvPr>
            <p:cNvSpPr/>
            <p:nvPr/>
          </p:nvSpPr>
          <p:spPr>
            <a:xfrm>
              <a:off x="865086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71614DC-9548-4DF5-8F93-E4A0FD0FD23B}"/>
                </a:ext>
              </a:extLst>
            </p:cNvPr>
            <p:cNvSpPr/>
            <p:nvPr/>
          </p:nvSpPr>
          <p:spPr>
            <a:xfrm>
              <a:off x="865086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047977F-5562-4580-993F-2930FE4504CC}"/>
                </a:ext>
              </a:extLst>
            </p:cNvPr>
            <p:cNvSpPr/>
            <p:nvPr/>
          </p:nvSpPr>
          <p:spPr>
            <a:xfrm>
              <a:off x="9000493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9DE3B46-E4AE-41D1-B83D-2B2803F1514D}"/>
                </a:ext>
              </a:extLst>
            </p:cNvPr>
            <p:cNvSpPr/>
            <p:nvPr/>
          </p:nvSpPr>
          <p:spPr>
            <a:xfrm>
              <a:off x="8990333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ED1F0B-7CCE-464D-A387-28F7F4858D8F}"/>
                </a:ext>
              </a:extLst>
            </p:cNvPr>
            <p:cNvSpPr/>
            <p:nvPr/>
          </p:nvSpPr>
          <p:spPr>
            <a:xfrm>
              <a:off x="8317520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A271C46-B6BB-447D-9AEF-7C2F5A09ABBB}"/>
                </a:ext>
              </a:extLst>
            </p:cNvPr>
            <p:cNvSpPr/>
            <p:nvPr/>
          </p:nvSpPr>
          <p:spPr>
            <a:xfrm>
              <a:off x="8317520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01850C1-0255-48C6-B9DF-DB0ED8D1DE4A}"/>
                </a:ext>
              </a:extLst>
            </p:cNvPr>
            <p:cNvSpPr/>
            <p:nvPr/>
          </p:nvSpPr>
          <p:spPr>
            <a:xfrm>
              <a:off x="7634547" y="403627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F75C45-35DB-4CDC-B057-D6EF29A95BA4}"/>
                </a:ext>
              </a:extLst>
            </p:cNvPr>
            <p:cNvSpPr/>
            <p:nvPr/>
          </p:nvSpPr>
          <p:spPr>
            <a:xfrm>
              <a:off x="7634547" y="369404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BDC2D56-9992-4885-A2FD-2AE92BD4D30B}"/>
                </a:ext>
              </a:extLst>
            </p:cNvPr>
            <p:cNvSpPr/>
            <p:nvPr/>
          </p:nvSpPr>
          <p:spPr>
            <a:xfrm>
              <a:off x="7242708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C8CD4CC-F590-40F3-98EA-86A63122680C}"/>
                </a:ext>
              </a:extLst>
            </p:cNvPr>
            <p:cNvSpPr/>
            <p:nvPr/>
          </p:nvSpPr>
          <p:spPr>
            <a:xfrm>
              <a:off x="7242708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0BA577C-8CBA-4D5A-93CA-FDD880987791}"/>
                </a:ext>
              </a:extLst>
            </p:cNvPr>
            <p:cNvSpPr/>
            <p:nvPr/>
          </p:nvSpPr>
          <p:spPr>
            <a:xfrm>
              <a:off x="6850869" y="40052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0422C6D-9F8D-49F8-BA1F-846BA3CE70F8}"/>
                </a:ext>
              </a:extLst>
            </p:cNvPr>
            <p:cNvSpPr/>
            <p:nvPr/>
          </p:nvSpPr>
          <p:spPr>
            <a:xfrm>
              <a:off x="6850869" y="36630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3DAD0A3-39B7-44D8-8686-648711CA249F}"/>
                </a:ext>
              </a:extLst>
            </p:cNvPr>
            <p:cNvSpPr/>
            <p:nvPr/>
          </p:nvSpPr>
          <p:spPr>
            <a:xfrm>
              <a:off x="6537327" y="401986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123503F-A793-4607-ADFF-0F844DC49209}"/>
                </a:ext>
              </a:extLst>
            </p:cNvPr>
            <p:cNvSpPr/>
            <p:nvPr/>
          </p:nvSpPr>
          <p:spPr>
            <a:xfrm>
              <a:off x="6537327" y="367763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777022D-DBE6-4D01-A9EE-3AA5DE6B919F}"/>
                </a:ext>
              </a:extLst>
            </p:cNvPr>
            <p:cNvSpPr/>
            <p:nvPr/>
          </p:nvSpPr>
          <p:spPr>
            <a:xfrm>
              <a:off x="6199601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C2775F3-6AE9-48C1-8184-B4AE19BFD72B}"/>
                </a:ext>
              </a:extLst>
            </p:cNvPr>
            <p:cNvSpPr/>
            <p:nvPr/>
          </p:nvSpPr>
          <p:spPr>
            <a:xfrm>
              <a:off x="6199601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F61B2F7-577B-46C0-A835-CD58ADE3E97C}"/>
                </a:ext>
              </a:extLst>
            </p:cNvPr>
            <p:cNvSpPr/>
            <p:nvPr/>
          </p:nvSpPr>
          <p:spPr>
            <a:xfrm>
              <a:off x="549613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536C13-99FD-4E98-B4BB-554051ADFAEC}"/>
                </a:ext>
              </a:extLst>
            </p:cNvPr>
            <p:cNvSpPr/>
            <p:nvPr/>
          </p:nvSpPr>
          <p:spPr>
            <a:xfrm>
              <a:off x="549613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977C33D-0DB4-4E9C-B498-37912EF847E0}"/>
                </a:ext>
              </a:extLst>
            </p:cNvPr>
            <p:cNvSpPr/>
            <p:nvPr/>
          </p:nvSpPr>
          <p:spPr>
            <a:xfrm>
              <a:off x="5181541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7CF95F8-E555-4C54-8953-9B298F9031C3}"/>
                </a:ext>
              </a:extLst>
            </p:cNvPr>
            <p:cNvSpPr/>
            <p:nvPr/>
          </p:nvSpPr>
          <p:spPr>
            <a:xfrm>
              <a:off x="5181541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D15327E-FB02-48F3-9D2A-4C2B56B29519}"/>
                </a:ext>
              </a:extLst>
            </p:cNvPr>
            <p:cNvSpPr/>
            <p:nvPr/>
          </p:nvSpPr>
          <p:spPr>
            <a:xfrm>
              <a:off x="4486701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8E21B0D-5A8C-4433-A531-E06BD08C51DB}"/>
                </a:ext>
              </a:extLst>
            </p:cNvPr>
            <p:cNvSpPr/>
            <p:nvPr/>
          </p:nvSpPr>
          <p:spPr>
            <a:xfrm>
              <a:off x="4486701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C72514B-41FA-4F9C-82A2-547144485795}"/>
                </a:ext>
              </a:extLst>
            </p:cNvPr>
            <p:cNvSpPr/>
            <p:nvPr/>
          </p:nvSpPr>
          <p:spPr>
            <a:xfrm>
              <a:off x="4141800" y="4023446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22B1940-B814-4C6E-8AEC-47D440C07A65}"/>
                </a:ext>
              </a:extLst>
            </p:cNvPr>
            <p:cNvSpPr/>
            <p:nvPr/>
          </p:nvSpPr>
          <p:spPr>
            <a:xfrm>
              <a:off x="4141800" y="368121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0BDA95B-1CA9-4AA7-A5F7-145C20E7354E}"/>
                </a:ext>
              </a:extLst>
            </p:cNvPr>
            <p:cNvSpPr/>
            <p:nvPr/>
          </p:nvSpPr>
          <p:spPr>
            <a:xfrm>
              <a:off x="3804287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B0423F3-C1E4-4D2C-BC18-F4D5212EA411}"/>
                </a:ext>
              </a:extLst>
            </p:cNvPr>
            <p:cNvSpPr/>
            <p:nvPr/>
          </p:nvSpPr>
          <p:spPr>
            <a:xfrm>
              <a:off x="3809367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E7A2ABC-4C83-4E0F-BD25-A65E37F41389}"/>
                </a:ext>
              </a:extLst>
            </p:cNvPr>
            <p:cNvSpPr/>
            <p:nvPr/>
          </p:nvSpPr>
          <p:spPr>
            <a:xfrm>
              <a:off x="3443594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4FC8F62-2868-4F2C-9BC3-0F69B52684C3}"/>
                </a:ext>
              </a:extLst>
            </p:cNvPr>
            <p:cNvSpPr/>
            <p:nvPr/>
          </p:nvSpPr>
          <p:spPr>
            <a:xfrm>
              <a:off x="3443594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CBD4B3C-ED4E-4117-BD4F-91F54527D988}"/>
                </a:ext>
              </a:extLst>
            </p:cNvPr>
            <p:cNvSpPr/>
            <p:nvPr/>
          </p:nvSpPr>
          <p:spPr>
            <a:xfrm>
              <a:off x="2786014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39A4199-0FA9-4A57-BC87-58518517227C}"/>
                </a:ext>
              </a:extLst>
            </p:cNvPr>
            <p:cNvSpPr/>
            <p:nvPr/>
          </p:nvSpPr>
          <p:spPr>
            <a:xfrm>
              <a:off x="2786014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B04CE16-16F3-4789-A47E-2C5F3303F40A}"/>
                </a:ext>
              </a:extLst>
            </p:cNvPr>
            <p:cNvSpPr/>
            <p:nvPr/>
          </p:nvSpPr>
          <p:spPr>
            <a:xfrm>
              <a:off x="2420241" y="400948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AB5F3F8-365E-4725-B471-FA4D19220B58}"/>
                </a:ext>
              </a:extLst>
            </p:cNvPr>
            <p:cNvSpPr/>
            <p:nvPr/>
          </p:nvSpPr>
          <p:spPr>
            <a:xfrm>
              <a:off x="2420241" y="366726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ED113A1-98E0-403F-9F04-717899A94221}"/>
                </a:ext>
              </a:extLst>
            </p:cNvPr>
            <p:cNvSpPr/>
            <p:nvPr/>
          </p:nvSpPr>
          <p:spPr>
            <a:xfrm>
              <a:off x="2091343" y="401782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68CD030-942A-4E8C-95B7-B1172ECF4866}"/>
                </a:ext>
              </a:extLst>
            </p:cNvPr>
            <p:cNvSpPr/>
            <p:nvPr/>
          </p:nvSpPr>
          <p:spPr>
            <a:xfrm>
              <a:off x="2091343" y="367559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8A479EB-58F0-41E2-949A-50768152A0AA}"/>
                </a:ext>
              </a:extLst>
            </p:cNvPr>
            <p:cNvSpPr/>
            <p:nvPr/>
          </p:nvSpPr>
          <p:spPr>
            <a:xfrm>
              <a:off x="1741191" y="401274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FB0F566-1221-4CEB-AE3D-D3601C96F49B}"/>
                </a:ext>
              </a:extLst>
            </p:cNvPr>
            <p:cNvSpPr/>
            <p:nvPr/>
          </p:nvSpPr>
          <p:spPr>
            <a:xfrm>
              <a:off x="1741191" y="367051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0F05F64-22F7-4071-8730-9FC46942EA9F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7AACAA4-387E-4073-BACA-081176F3000D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938DF75-EFD9-4CA9-AC42-199D3F2ABF55}"/>
              </a:ext>
            </a:extLst>
          </p:cNvPr>
          <p:cNvGrpSpPr/>
          <p:nvPr/>
        </p:nvGrpSpPr>
        <p:grpSpPr>
          <a:xfrm>
            <a:off x="672650" y="115421"/>
            <a:ext cx="10924017" cy="2290202"/>
            <a:chOff x="666750" y="1182578"/>
            <a:chExt cx="10924017" cy="229020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E269FE0-2429-400A-985D-244CABCC6A7A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" y="1571625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1D76705-1AA8-4BD7-A293-40B342B24CBC}"/>
                </a:ext>
              </a:extLst>
            </p:cNvPr>
            <p:cNvCxnSpPr>
              <a:cxnSpLocks/>
            </p:cNvCxnSpPr>
            <p:nvPr/>
          </p:nvCxnSpPr>
          <p:spPr>
            <a:xfrm>
              <a:off x="684791" y="1571625"/>
              <a:ext cx="0" cy="1901155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9A3FD5C-0E6B-47A5-8D82-85F5A7BCC02E}"/>
                </a:ext>
              </a:extLst>
            </p:cNvPr>
            <p:cNvCxnSpPr>
              <a:cxnSpLocks/>
            </p:cNvCxnSpPr>
            <p:nvPr/>
          </p:nvCxnSpPr>
          <p:spPr>
            <a:xfrm>
              <a:off x="11572825" y="1635125"/>
              <a:ext cx="0" cy="1837655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DA97F89-502D-4DF7-AE6D-D594BA2C8C4F}"/>
                </a:ext>
              </a:extLst>
            </p:cNvPr>
            <p:cNvSpPr/>
            <p:nvPr/>
          </p:nvSpPr>
          <p:spPr>
            <a:xfrm>
              <a:off x="4036127" y="1182578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5270CAB-D5E7-48BE-91E8-58DEC36B8402}"/>
              </a:ext>
            </a:extLst>
          </p:cNvPr>
          <p:cNvGrpSpPr/>
          <p:nvPr/>
        </p:nvGrpSpPr>
        <p:grpSpPr>
          <a:xfrm>
            <a:off x="650152" y="4448991"/>
            <a:ext cx="10924017" cy="2321693"/>
            <a:chOff x="650152" y="4448991"/>
            <a:chExt cx="10924017" cy="239281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6549E1D-EE9B-4D09-9402-76E1C9952B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0BB3D7D-DCDB-49C8-9856-408AC89D0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6128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38466A6-A4F7-407D-A968-312C9DD0ED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ED152E9-EAD4-4A4F-984C-00C973ECE1C3}"/>
                </a:ext>
              </a:extLst>
            </p:cNvPr>
            <p:cNvSpPr/>
            <p:nvPr/>
          </p:nvSpPr>
          <p:spPr>
            <a:xfrm rot="10800000">
              <a:off x="4741875" y="6017081"/>
              <a:ext cx="1350751" cy="8247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F27D700-59C2-45E6-A4B6-A915CFC7895F}"/>
              </a:ext>
            </a:extLst>
          </p:cNvPr>
          <p:cNvSpPr/>
          <p:nvPr/>
        </p:nvSpPr>
        <p:spPr>
          <a:xfrm>
            <a:off x="2173119" y="4662991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8209215-64D8-4747-AA27-83C7BA058DCA}"/>
              </a:ext>
            </a:extLst>
          </p:cNvPr>
          <p:cNvSpPr/>
          <p:nvPr/>
        </p:nvSpPr>
        <p:spPr>
          <a:xfrm>
            <a:off x="7160983" y="4693815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138C4A5-9FE5-417A-A3D1-C47B36EF1562}"/>
              </a:ext>
            </a:extLst>
          </p:cNvPr>
          <p:cNvCxnSpPr>
            <a:cxnSpLocks/>
            <a:stCxn id="116" idx="0"/>
          </p:cNvCxnSpPr>
          <p:nvPr/>
        </p:nvCxnSpPr>
        <p:spPr>
          <a:xfrm flipV="1">
            <a:off x="7613421" y="2956061"/>
            <a:ext cx="2828603" cy="173775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6AA438-2A88-40E7-BE49-A59602FB0B1B}"/>
              </a:ext>
            </a:extLst>
          </p:cNvPr>
          <p:cNvSpPr/>
          <p:nvPr/>
        </p:nvSpPr>
        <p:spPr>
          <a:xfrm>
            <a:off x="9570967" y="438746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89FB80-1BDD-411B-9DC0-EC9AF3B987CF}"/>
              </a:ext>
            </a:extLst>
          </p:cNvPr>
          <p:cNvSpPr/>
          <p:nvPr/>
        </p:nvSpPr>
        <p:spPr>
          <a:xfrm>
            <a:off x="5568420" y="2979051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7D2BD90-7593-43B8-B5C4-C0EB4323A5F6}"/>
              </a:ext>
            </a:extLst>
          </p:cNvPr>
          <p:cNvSpPr/>
          <p:nvPr/>
        </p:nvSpPr>
        <p:spPr>
          <a:xfrm>
            <a:off x="9667036" y="76058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CC640A9-1254-40C5-88E9-CA0402D3457C}"/>
              </a:ext>
            </a:extLst>
          </p:cNvPr>
          <p:cNvCxnSpPr>
            <a:cxnSpLocks/>
          </p:cNvCxnSpPr>
          <p:nvPr/>
        </p:nvCxnSpPr>
        <p:spPr>
          <a:xfrm>
            <a:off x="10585428" y="1021838"/>
            <a:ext cx="777836" cy="17075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BF796038-CBE9-46EA-BC8C-93CFB3DB927F}"/>
              </a:ext>
            </a:extLst>
          </p:cNvPr>
          <p:cNvCxnSpPr>
            <a:cxnSpLocks/>
          </p:cNvCxnSpPr>
          <p:nvPr/>
        </p:nvCxnSpPr>
        <p:spPr>
          <a:xfrm>
            <a:off x="10575835" y="1755684"/>
            <a:ext cx="855869" cy="234362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03E221A-579F-48C2-9EB3-21DE64272888}"/>
              </a:ext>
            </a:extLst>
          </p:cNvPr>
          <p:cNvSpPr/>
          <p:nvPr/>
        </p:nvSpPr>
        <p:spPr>
          <a:xfrm rot="5400000">
            <a:off x="6303297" y="768310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B725167-F85D-4FB3-8159-0E2972A4EBE6}"/>
              </a:ext>
            </a:extLst>
          </p:cNvPr>
          <p:cNvCxnSpPr>
            <a:cxnSpLocks/>
            <a:stCxn id="129" idx="2"/>
          </p:cNvCxnSpPr>
          <p:nvPr/>
        </p:nvCxnSpPr>
        <p:spPr>
          <a:xfrm flipH="1">
            <a:off x="3679059" y="1507237"/>
            <a:ext cx="2337750" cy="249703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352908F-2471-4CF9-A2C5-45458219A0BB}"/>
              </a:ext>
            </a:extLst>
          </p:cNvPr>
          <p:cNvCxnSpPr>
            <a:cxnSpLocks/>
            <a:stCxn id="129" idx="0"/>
          </p:cNvCxnSpPr>
          <p:nvPr/>
        </p:nvCxnSpPr>
        <p:spPr>
          <a:xfrm>
            <a:off x="7494661" y="1507237"/>
            <a:ext cx="1107788" cy="131432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D306C58-D101-4036-A854-9229C1D5DAC3}"/>
              </a:ext>
            </a:extLst>
          </p:cNvPr>
          <p:cNvCxnSpPr>
            <a:cxnSpLocks/>
          </p:cNvCxnSpPr>
          <p:nvPr/>
        </p:nvCxnSpPr>
        <p:spPr>
          <a:xfrm flipV="1">
            <a:off x="10475842" y="4099313"/>
            <a:ext cx="541967" cy="102707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E8D3F93-DEC8-4279-B327-735232B65463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1178715" y="4086012"/>
            <a:ext cx="994404" cy="131590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89327C9-2537-4226-BD3D-B3FCFDDB5B3F}"/>
              </a:ext>
            </a:extLst>
          </p:cNvPr>
          <p:cNvSpPr/>
          <p:nvPr/>
        </p:nvSpPr>
        <p:spPr>
          <a:xfrm>
            <a:off x="1084791" y="67423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918771-0DB1-47E3-9A6E-60B63F5CF7C2}"/>
              </a:ext>
            </a:extLst>
          </p:cNvPr>
          <p:cNvCxnSpPr>
            <a:cxnSpLocks/>
          </p:cNvCxnSpPr>
          <p:nvPr/>
        </p:nvCxnSpPr>
        <p:spPr>
          <a:xfrm flipH="1">
            <a:off x="828736" y="2147863"/>
            <a:ext cx="727040" cy="58150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4D089873-FBC2-4AF1-A329-0FDF3053FED1}"/>
              </a:ext>
            </a:extLst>
          </p:cNvPr>
          <p:cNvCxnSpPr>
            <a:cxnSpLocks/>
          </p:cNvCxnSpPr>
          <p:nvPr/>
        </p:nvCxnSpPr>
        <p:spPr>
          <a:xfrm flipH="1">
            <a:off x="848782" y="2136151"/>
            <a:ext cx="949816" cy="194851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434C0D0-C667-462A-A2C0-03BDC21DF7C6}"/>
              </a:ext>
            </a:extLst>
          </p:cNvPr>
          <p:cNvSpPr/>
          <p:nvPr/>
        </p:nvSpPr>
        <p:spPr>
          <a:xfrm>
            <a:off x="5577846" y="2981453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B</a:t>
            </a:r>
          </a:p>
        </p:txBody>
      </p:sp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0449E847-618E-48FA-8D44-908F6F9F2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1878552" y="4964891"/>
            <a:ext cx="1508676" cy="904875"/>
          </a:xfrm>
          <a:prstGeom prst="rect">
            <a:avLst/>
          </a:prstGeom>
        </p:spPr>
      </p:pic>
      <p:pic>
        <p:nvPicPr>
          <p:cNvPr id="136" name="Picture 135" descr="A picture containing text&#10;&#10;Description automatically generated">
            <a:extLst>
              <a:ext uri="{FF2B5EF4-FFF2-40B4-BE49-F238E27FC236}">
                <a16:creationId xmlns:a16="http://schemas.microsoft.com/office/drawing/2014/main" id="{42A00287-7FFC-49DC-8BD8-357F7A91F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782584" y="972391"/>
            <a:ext cx="1532473" cy="900874"/>
          </a:xfrm>
          <a:prstGeom prst="rect">
            <a:avLst/>
          </a:prstGeom>
        </p:spPr>
      </p:pic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B320DA9D-283F-4B94-9700-1D09A8F49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9341645" y="1036358"/>
            <a:ext cx="1532473" cy="900874"/>
          </a:xfrm>
          <a:prstGeom prst="rect">
            <a:avLst/>
          </a:prstGeom>
        </p:spPr>
      </p:pic>
      <p:pic>
        <p:nvPicPr>
          <p:cNvPr id="138" name="Picture 137" descr="A picture containing text&#10;&#10;Description automatically generated">
            <a:extLst>
              <a:ext uri="{FF2B5EF4-FFF2-40B4-BE49-F238E27FC236}">
                <a16:creationId xmlns:a16="http://schemas.microsoft.com/office/drawing/2014/main" id="{2B83A942-D4D3-4D96-BB36-6D1B9F88B9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9262238" y="4710012"/>
            <a:ext cx="1508676" cy="904875"/>
          </a:xfrm>
          <a:prstGeom prst="rect">
            <a:avLst/>
          </a:prstGeom>
        </p:spPr>
      </p:pic>
      <p:pic>
        <p:nvPicPr>
          <p:cNvPr id="142" name="Picture 141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FFD8B262-ED9A-445A-A3B4-E1B9EF4D38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6316957" y="767207"/>
            <a:ext cx="888792" cy="1484131"/>
          </a:xfrm>
          <a:prstGeom prst="rect">
            <a:avLst/>
          </a:prstGeom>
        </p:spPr>
      </p:pic>
      <p:pic>
        <p:nvPicPr>
          <p:cNvPr id="143" name="Picture 14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00D74E-28B5-44D3-8AD3-7F5C66610B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3972275" y="99839"/>
            <a:ext cx="1490254" cy="916188"/>
          </a:xfrm>
          <a:prstGeom prst="rect">
            <a:avLst/>
          </a:prstGeom>
        </p:spPr>
      </p:pic>
      <p:pic>
        <p:nvPicPr>
          <p:cNvPr id="144" name="Picture 1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B4CEE4-B68E-466D-A6F2-F49C4F83CB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4643651" y="5912486"/>
            <a:ext cx="1490254" cy="916188"/>
          </a:xfrm>
          <a:prstGeom prst="rect">
            <a:avLst/>
          </a:prstGeom>
        </p:spPr>
      </p:pic>
      <p:pic>
        <p:nvPicPr>
          <p:cNvPr id="147" name="Picture 146" descr="A picture containing floor&#10;&#10;Description automatically generated">
            <a:extLst>
              <a:ext uri="{FF2B5EF4-FFF2-40B4-BE49-F238E27FC236}">
                <a16:creationId xmlns:a16="http://schemas.microsoft.com/office/drawing/2014/main" id="{0112D6A3-626C-4104-AA0F-34CC526A79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7149680" y="4678862"/>
            <a:ext cx="912813" cy="1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5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5FFB6-9E54-4C39-9DC2-F43E92444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622"/>
            <a:ext cx="12192000" cy="1942888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5732D625-A75B-4813-A2EE-83FCCFE9C7C9}"/>
              </a:ext>
            </a:extLst>
          </p:cNvPr>
          <p:cNvSpPr/>
          <p:nvPr/>
        </p:nvSpPr>
        <p:spPr>
          <a:xfrm>
            <a:off x="938530" y="241917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EAE7C03-93FF-430B-9F02-FE956F31B719}"/>
              </a:ext>
            </a:extLst>
          </p:cNvPr>
          <p:cNvSpPr/>
          <p:nvPr/>
        </p:nvSpPr>
        <p:spPr>
          <a:xfrm rot="10800000">
            <a:off x="938530" y="411353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09BD8C4A-7555-45DF-94E4-A47B93AD65B9}"/>
              </a:ext>
            </a:extLst>
          </p:cNvPr>
          <p:cNvSpPr/>
          <p:nvPr/>
        </p:nvSpPr>
        <p:spPr>
          <a:xfrm>
            <a:off x="11057467" y="241917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EE28117-D4B0-4C1C-926A-725965AFC509}"/>
              </a:ext>
            </a:extLst>
          </p:cNvPr>
          <p:cNvSpPr/>
          <p:nvPr/>
        </p:nvSpPr>
        <p:spPr>
          <a:xfrm rot="10800000">
            <a:off x="11057467" y="411353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CB769B-2041-4305-98D3-FD558C8788A1}"/>
              </a:ext>
            </a:extLst>
          </p:cNvPr>
          <p:cNvSpPr/>
          <p:nvPr/>
        </p:nvSpPr>
        <p:spPr>
          <a:xfrm>
            <a:off x="1362075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727E57-20F8-44A5-AF64-37D21C4E6425}"/>
              </a:ext>
            </a:extLst>
          </p:cNvPr>
          <p:cNvSpPr/>
          <p:nvPr/>
        </p:nvSpPr>
        <p:spPr>
          <a:xfrm>
            <a:off x="1362075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44183E-6FDE-409E-9D29-1588C7DF517C}"/>
              </a:ext>
            </a:extLst>
          </p:cNvPr>
          <p:cNvSpPr/>
          <p:nvPr/>
        </p:nvSpPr>
        <p:spPr>
          <a:xfrm>
            <a:off x="1785408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AB539A-6C35-4277-BFD6-E2744EBC8BFA}"/>
              </a:ext>
            </a:extLst>
          </p:cNvPr>
          <p:cNvSpPr/>
          <p:nvPr/>
        </p:nvSpPr>
        <p:spPr>
          <a:xfrm>
            <a:off x="1785408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132077-0A64-40D4-A659-E450C6133935}"/>
              </a:ext>
            </a:extLst>
          </p:cNvPr>
          <p:cNvSpPr/>
          <p:nvPr/>
        </p:nvSpPr>
        <p:spPr>
          <a:xfrm>
            <a:off x="2241973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F8D161-80EE-4A28-A682-CF5EC252B87C}"/>
              </a:ext>
            </a:extLst>
          </p:cNvPr>
          <p:cNvSpPr/>
          <p:nvPr/>
        </p:nvSpPr>
        <p:spPr>
          <a:xfrm>
            <a:off x="2241973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0C5801-3323-4468-A4C9-55973E8018EB}"/>
              </a:ext>
            </a:extLst>
          </p:cNvPr>
          <p:cNvSpPr/>
          <p:nvPr/>
        </p:nvSpPr>
        <p:spPr>
          <a:xfrm>
            <a:off x="2626148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1847B9-9878-4DE5-8DE9-3821067F3575}"/>
              </a:ext>
            </a:extLst>
          </p:cNvPr>
          <p:cNvSpPr/>
          <p:nvPr/>
        </p:nvSpPr>
        <p:spPr>
          <a:xfrm>
            <a:off x="2626148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992892-3C92-4BBD-ABE4-45A9709BC6F0}"/>
              </a:ext>
            </a:extLst>
          </p:cNvPr>
          <p:cNvSpPr/>
          <p:nvPr/>
        </p:nvSpPr>
        <p:spPr>
          <a:xfrm>
            <a:off x="3002280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0EBA00-AC1A-4BC7-B101-C643A7ACF0EF}"/>
              </a:ext>
            </a:extLst>
          </p:cNvPr>
          <p:cNvSpPr/>
          <p:nvPr/>
        </p:nvSpPr>
        <p:spPr>
          <a:xfrm>
            <a:off x="3002280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9CD79D-B966-4646-8F66-8FF5023388C6}"/>
              </a:ext>
            </a:extLst>
          </p:cNvPr>
          <p:cNvSpPr/>
          <p:nvPr/>
        </p:nvSpPr>
        <p:spPr>
          <a:xfrm>
            <a:off x="3378412" y="303237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8D1313-6BED-45A4-82AC-2FA24D75CD64}"/>
              </a:ext>
            </a:extLst>
          </p:cNvPr>
          <p:cNvSpPr/>
          <p:nvPr/>
        </p:nvSpPr>
        <p:spPr>
          <a:xfrm>
            <a:off x="3378412" y="26901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49CA4-06C4-4656-A8C5-AE8F56D3482D}"/>
              </a:ext>
            </a:extLst>
          </p:cNvPr>
          <p:cNvSpPr/>
          <p:nvPr/>
        </p:nvSpPr>
        <p:spPr>
          <a:xfrm>
            <a:off x="3703955" y="303244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60020F-635E-48FE-AE58-0BB8E9FADEA8}"/>
              </a:ext>
            </a:extLst>
          </p:cNvPr>
          <p:cNvSpPr/>
          <p:nvPr/>
        </p:nvSpPr>
        <p:spPr>
          <a:xfrm>
            <a:off x="3703955" y="2690217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7B14D-E93B-4B99-9DEF-98892AB5EADA}"/>
              </a:ext>
            </a:extLst>
          </p:cNvPr>
          <p:cNvSpPr/>
          <p:nvPr/>
        </p:nvSpPr>
        <p:spPr>
          <a:xfrm>
            <a:off x="4405206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26BF11-702C-45EF-966F-F56A9554412C}"/>
              </a:ext>
            </a:extLst>
          </p:cNvPr>
          <p:cNvSpPr/>
          <p:nvPr/>
        </p:nvSpPr>
        <p:spPr>
          <a:xfrm>
            <a:off x="4405206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035B59-B9D8-4BFC-AD78-0AF578FF92C5}"/>
              </a:ext>
            </a:extLst>
          </p:cNvPr>
          <p:cNvSpPr/>
          <p:nvPr/>
        </p:nvSpPr>
        <p:spPr>
          <a:xfrm>
            <a:off x="4740487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DC97D0-A1F0-4208-92D4-CDE80895E7FA}"/>
              </a:ext>
            </a:extLst>
          </p:cNvPr>
          <p:cNvSpPr/>
          <p:nvPr/>
        </p:nvSpPr>
        <p:spPr>
          <a:xfrm>
            <a:off x="4740487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C591D7-E86E-4E1A-81D8-D936397D39BA}"/>
              </a:ext>
            </a:extLst>
          </p:cNvPr>
          <p:cNvSpPr/>
          <p:nvPr/>
        </p:nvSpPr>
        <p:spPr>
          <a:xfrm>
            <a:off x="510010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2C9966-2A43-4C7C-AA37-38BFC0E77E13}"/>
              </a:ext>
            </a:extLst>
          </p:cNvPr>
          <p:cNvSpPr/>
          <p:nvPr/>
        </p:nvSpPr>
        <p:spPr>
          <a:xfrm>
            <a:off x="510645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4F982E-C960-43B8-A280-EDD1CF6273FA}"/>
              </a:ext>
            </a:extLst>
          </p:cNvPr>
          <p:cNvSpPr/>
          <p:nvPr/>
        </p:nvSpPr>
        <p:spPr>
          <a:xfrm>
            <a:off x="541940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C992DF-32F3-416C-9F22-DDD91CDB855E}"/>
              </a:ext>
            </a:extLst>
          </p:cNvPr>
          <p:cNvSpPr/>
          <p:nvPr/>
        </p:nvSpPr>
        <p:spPr>
          <a:xfrm>
            <a:off x="541940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3E2B30-DB01-45E6-8C05-775A14AD5AC5}"/>
              </a:ext>
            </a:extLst>
          </p:cNvPr>
          <p:cNvSpPr/>
          <p:nvPr/>
        </p:nvSpPr>
        <p:spPr>
          <a:xfrm>
            <a:off x="5734261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00B45D-6A8C-4A71-B052-E076F145BB9E}"/>
              </a:ext>
            </a:extLst>
          </p:cNvPr>
          <p:cNvSpPr/>
          <p:nvPr/>
        </p:nvSpPr>
        <p:spPr>
          <a:xfrm>
            <a:off x="5734261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B17FED-932D-4990-9F03-B1982BF4AA6C}"/>
              </a:ext>
            </a:extLst>
          </p:cNvPr>
          <p:cNvSpPr/>
          <p:nvPr/>
        </p:nvSpPr>
        <p:spPr>
          <a:xfrm>
            <a:off x="6433132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8F8ACC-1725-4381-A3AA-CC4C4B6FD72B}"/>
              </a:ext>
            </a:extLst>
          </p:cNvPr>
          <p:cNvSpPr/>
          <p:nvPr/>
        </p:nvSpPr>
        <p:spPr>
          <a:xfrm>
            <a:off x="6433132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59C300-FCC3-4C6B-B7D0-B9A0EA24E0E8}"/>
              </a:ext>
            </a:extLst>
          </p:cNvPr>
          <p:cNvSpPr/>
          <p:nvPr/>
        </p:nvSpPr>
        <p:spPr>
          <a:xfrm>
            <a:off x="6756824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076253-27D4-4219-B4B6-CDFA177E235A}"/>
              </a:ext>
            </a:extLst>
          </p:cNvPr>
          <p:cNvSpPr/>
          <p:nvPr/>
        </p:nvSpPr>
        <p:spPr>
          <a:xfrm>
            <a:off x="6756824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4231DA-FBF7-4604-BEF0-682EA02DA174}"/>
              </a:ext>
            </a:extLst>
          </p:cNvPr>
          <p:cNvSpPr/>
          <p:nvPr/>
        </p:nvSpPr>
        <p:spPr>
          <a:xfrm>
            <a:off x="7502313" y="301974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1F6034-59CE-4121-9A2F-7DD851B0914B}"/>
              </a:ext>
            </a:extLst>
          </p:cNvPr>
          <p:cNvSpPr/>
          <p:nvPr/>
        </p:nvSpPr>
        <p:spPr>
          <a:xfrm>
            <a:off x="7502313" y="2677517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90F37D-2363-4924-A191-FF4B883F1AB9}"/>
              </a:ext>
            </a:extLst>
          </p:cNvPr>
          <p:cNvSpPr/>
          <p:nvPr/>
        </p:nvSpPr>
        <p:spPr>
          <a:xfrm>
            <a:off x="7868283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74ADC-A1DA-47AE-A1E9-BDA4F293E093}"/>
              </a:ext>
            </a:extLst>
          </p:cNvPr>
          <p:cNvSpPr/>
          <p:nvPr/>
        </p:nvSpPr>
        <p:spPr>
          <a:xfrm>
            <a:off x="7868283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186720-B933-49F6-9266-1FA3168ADE83}"/>
              </a:ext>
            </a:extLst>
          </p:cNvPr>
          <p:cNvSpPr/>
          <p:nvPr/>
        </p:nvSpPr>
        <p:spPr>
          <a:xfrm>
            <a:off x="823372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B35EB0-DFAE-4A1D-9B27-E74143D526DC}"/>
              </a:ext>
            </a:extLst>
          </p:cNvPr>
          <p:cNvSpPr/>
          <p:nvPr/>
        </p:nvSpPr>
        <p:spPr>
          <a:xfrm>
            <a:off x="823372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E22559-5DF9-4CBF-B24A-004AC310D12D}"/>
              </a:ext>
            </a:extLst>
          </p:cNvPr>
          <p:cNvSpPr/>
          <p:nvPr/>
        </p:nvSpPr>
        <p:spPr>
          <a:xfrm>
            <a:off x="8571494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E8F36B-C706-41E0-80C2-685829EF0EE4}"/>
              </a:ext>
            </a:extLst>
          </p:cNvPr>
          <p:cNvSpPr/>
          <p:nvPr/>
        </p:nvSpPr>
        <p:spPr>
          <a:xfrm>
            <a:off x="8571494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12FAB16-D515-4D3B-81FF-98BE29F657CF}"/>
              </a:ext>
            </a:extLst>
          </p:cNvPr>
          <p:cNvSpPr/>
          <p:nvPr/>
        </p:nvSpPr>
        <p:spPr>
          <a:xfrm>
            <a:off x="9242528" y="30102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0B65DDB-564F-4010-9F0F-38A7A376FC4F}"/>
              </a:ext>
            </a:extLst>
          </p:cNvPr>
          <p:cNvSpPr/>
          <p:nvPr/>
        </p:nvSpPr>
        <p:spPr>
          <a:xfrm>
            <a:off x="9242528" y="26680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4260A8-3B1C-4A85-9111-2B43A639E3BF}"/>
              </a:ext>
            </a:extLst>
          </p:cNvPr>
          <p:cNvSpPr/>
          <p:nvPr/>
        </p:nvSpPr>
        <p:spPr>
          <a:xfrm>
            <a:off x="9580772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31B68A-6E0F-43CA-ADEB-B0B6C02D6D48}"/>
              </a:ext>
            </a:extLst>
          </p:cNvPr>
          <p:cNvSpPr/>
          <p:nvPr/>
        </p:nvSpPr>
        <p:spPr>
          <a:xfrm>
            <a:off x="9580772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7E69CF-98B1-4CA5-BE97-968EA6A4310C}"/>
              </a:ext>
            </a:extLst>
          </p:cNvPr>
          <p:cNvSpPr/>
          <p:nvPr/>
        </p:nvSpPr>
        <p:spPr>
          <a:xfrm>
            <a:off x="9927483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E5D643-3083-4C9F-8C18-E0CA81CF0573}"/>
              </a:ext>
            </a:extLst>
          </p:cNvPr>
          <p:cNvSpPr/>
          <p:nvPr/>
        </p:nvSpPr>
        <p:spPr>
          <a:xfrm>
            <a:off x="9927483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81AE6C6-802C-4A02-9EF3-2F0895C71888}"/>
              </a:ext>
            </a:extLst>
          </p:cNvPr>
          <p:cNvSpPr/>
          <p:nvPr/>
        </p:nvSpPr>
        <p:spPr>
          <a:xfrm>
            <a:off x="10269854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FA8A2D-4E67-436D-BEFC-EB660BB112FE}"/>
              </a:ext>
            </a:extLst>
          </p:cNvPr>
          <p:cNvSpPr/>
          <p:nvPr/>
        </p:nvSpPr>
        <p:spPr>
          <a:xfrm>
            <a:off x="10269854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26073F-CCF3-446B-80E7-3798CB0FE41A}"/>
              </a:ext>
            </a:extLst>
          </p:cNvPr>
          <p:cNvSpPr/>
          <p:nvPr/>
        </p:nvSpPr>
        <p:spPr>
          <a:xfrm>
            <a:off x="104063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908CAD-2F1B-41A7-BBD7-C43667EA67A7}"/>
              </a:ext>
            </a:extLst>
          </p:cNvPr>
          <p:cNvSpPr/>
          <p:nvPr/>
        </p:nvSpPr>
        <p:spPr>
          <a:xfrm>
            <a:off x="104063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7237B1-FA0B-4AE2-9406-ED0CA6F9D359}"/>
              </a:ext>
            </a:extLst>
          </p:cNvPr>
          <p:cNvSpPr/>
          <p:nvPr/>
        </p:nvSpPr>
        <p:spPr>
          <a:xfrm>
            <a:off x="100416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A3481C-683C-4CC0-B9C0-057A91B62D15}"/>
              </a:ext>
            </a:extLst>
          </p:cNvPr>
          <p:cNvSpPr/>
          <p:nvPr/>
        </p:nvSpPr>
        <p:spPr>
          <a:xfrm>
            <a:off x="100416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DDDEB9-CA51-4C2D-8906-7CE77E97ABE7}"/>
              </a:ext>
            </a:extLst>
          </p:cNvPr>
          <p:cNvSpPr/>
          <p:nvPr/>
        </p:nvSpPr>
        <p:spPr>
          <a:xfrm>
            <a:off x="9691898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1997BFA-25A5-468A-A3D5-231A0A37772A}"/>
              </a:ext>
            </a:extLst>
          </p:cNvPr>
          <p:cNvSpPr/>
          <p:nvPr/>
        </p:nvSpPr>
        <p:spPr>
          <a:xfrm>
            <a:off x="9691898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42D0099-BF6A-4239-8921-926055ED0792}"/>
              </a:ext>
            </a:extLst>
          </p:cNvPr>
          <p:cNvSpPr/>
          <p:nvPr/>
        </p:nvSpPr>
        <p:spPr>
          <a:xfrm>
            <a:off x="9336399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3D6151-A456-497E-943F-34B5AEAC9763}"/>
              </a:ext>
            </a:extLst>
          </p:cNvPr>
          <p:cNvSpPr/>
          <p:nvPr/>
        </p:nvSpPr>
        <p:spPr>
          <a:xfrm>
            <a:off x="9336399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D48528B-5643-42AB-A465-0B8BA35ABCCD}"/>
              </a:ext>
            </a:extLst>
          </p:cNvPr>
          <p:cNvSpPr/>
          <p:nvPr/>
        </p:nvSpPr>
        <p:spPr>
          <a:xfrm>
            <a:off x="89940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1D6ECCF-253B-4571-9888-BA0BBC39C28C}"/>
              </a:ext>
            </a:extLst>
          </p:cNvPr>
          <p:cNvSpPr/>
          <p:nvPr/>
        </p:nvSpPr>
        <p:spPr>
          <a:xfrm>
            <a:off x="89940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DB40DF7-D907-4E5A-BA13-94FE18683B40}"/>
              </a:ext>
            </a:extLst>
          </p:cNvPr>
          <p:cNvSpPr/>
          <p:nvPr/>
        </p:nvSpPr>
        <p:spPr>
          <a:xfrm>
            <a:off x="83206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82B05C-220F-4F17-BAA2-BCF09A1D6675}"/>
              </a:ext>
            </a:extLst>
          </p:cNvPr>
          <p:cNvSpPr/>
          <p:nvPr/>
        </p:nvSpPr>
        <p:spPr>
          <a:xfrm>
            <a:off x="83206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E48843E-F1C7-4DDD-9EA2-38DCBDEBA1EF}"/>
              </a:ext>
            </a:extLst>
          </p:cNvPr>
          <p:cNvSpPr/>
          <p:nvPr/>
        </p:nvSpPr>
        <p:spPr>
          <a:xfrm>
            <a:off x="80004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FE1EC-3772-4FC6-8070-F64910A3AEE9}"/>
              </a:ext>
            </a:extLst>
          </p:cNvPr>
          <p:cNvSpPr/>
          <p:nvPr/>
        </p:nvSpPr>
        <p:spPr>
          <a:xfrm>
            <a:off x="80004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10E52F5-DC46-4CA9-BF53-B0EAC24B418E}"/>
              </a:ext>
            </a:extLst>
          </p:cNvPr>
          <p:cNvSpPr/>
          <p:nvPr/>
        </p:nvSpPr>
        <p:spPr>
          <a:xfrm>
            <a:off x="7644912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8AE1784-B7DC-4631-B853-409443AA02EA}"/>
              </a:ext>
            </a:extLst>
          </p:cNvPr>
          <p:cNvSpPr/>
          <p:nvPr/>
        </p:nvSpPr>
        <p:spPr>
          <a:xfrm>
            <a:off x="7644912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4691FB-8FCB-4779-9102-761E18AC7E8D}"/>
              </a:ext>
            </a:extLst>
          </p:cNvPr>
          <p:cNvSpPr/>
          <p:nvPr/>
        </p:nvSpPr>
        <p:spPr>
          <a:xfrm>
            <a:off x="725476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696CDAF-457F-4A3D-BB57-F626FFB58728}"/>
              </a:ext>
            </a:extLst>
          </p:cNvPr>
          <p:cNvSpPr/>
          <p:nvPr/>
        </p:nvSpPr>
        <p:spPr>
          <a:xfrm>
            <a:off x="725476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245B4C1-CE0F-4B6E-8247-BB319C46BD12}"/>
              </a:ext>
            </a:extLst>
          </p:cNvPr>
          <p:cNvSpPr/>
          <p:nvPr/>
        </p:nvSpPr>
        <p:spPr>
          <a:xfrm>
            <a:off x="6511676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098E6EE-CD04-4D23-AAB1-EACA7D33887E}"/>
              </a:ext>
            </a:extLst>
          </p:cNvPr>
          <p:cNvSpPr/>
          <p:nvPr/>
        </p:nvSpPr>
        <p:spPr>
          <a:xfrm>
            <a:off x="6511676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0D3357C-7392-4ECB-AC1D-66CC8CBD27D6}"/>
              </a:ext>
            </a:extLst>
          </p:cNvPr>
          <p:cNvSpPr/>
          <p:nvPr/>
        </p:nvSpPr>
        <p:spPr>
          <a:xfrm>
            <a:off x="6198395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1C3EBCF-70DC-461F-9048-61301EAB5285}"/>
              </a:ext>
            </a:extLst>
          </p:cNvPr>
          <p:cNvSpPr/>
          <p:nvPr/>
        </p:nvSpPr>
        <p:spPr>
          <a:xfrm>
            <a:off x="6198395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E8106C-B56D-4E92-8F72-03EC00BDED50}"/>
              </a:ext>
            </a:extLst>
          </p:cNvPr>
          <p:cNvSpPr/>
          <p:nvPr/>
        </p:nvSpPr>
        <p:spPr>
          <a:xfrm>
            <a:off x="55156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753A47-0F51-4979-9E5A-8450F1CEEFF3}"/>
              </a:ext>
            </a:extLst>
          </p:cNvPr>
          <p:cNvSpPr/>
          <p:nvPr/>
        </p:nvSpPr>
        <p:spPr>
          <a:xfrm>
            <a:off x="55156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FEB52AC-3E68-46B0-B70F-9BACED29B464}"/>
              </a:ext>
            </a:extLst>
          </p:cNvPr>
          <p:cNvSpPr/>
          <p:nvPr/>
        </p:nvSpPr>
        <p:spPr>
          <a:xfrm>
            <a:off x="5182607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A4BC31E-3D8A-4228-85E0-41C83B1D89EF}"/>
              </a:ext>
            </a:extLst>
          </p:cNvPr>
          <p:cNvSpPr/>
          <p:nvPr/>
        </p:nvSpPr>
        <p:spPr>
          <a:xfrm>
            <a:off x="5182607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80EDC0F-1FCB-4DB2-A4F5-4D7DF44ED9AD}"/>
              </a:ext>
            </a:extLst>
          </p:cNvPr>
          <p:cNvSpPr/>
          <p:nvPr/>
        </p:nvSpPr>
        <p:spPr>
          <a:xfrm>
            <a:off x="4849603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EFA09AE-EA7D-4C37-9971-B9B86E960927}"/>
              </a:ext>
            </a:extLst>
          </p:cNvPr>
          <p:cNvSpPr/>
          <p:nvPr/>
        </p:nvSpPr>
        <p:spPr>
          <a:xfrm>
            <a:off x="4849603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898D881-9E60-4080-8CC1-57388BF11E90}"/>
              </a:ext>
            </a:extLst>
          </p:cNvPr>
          <p:cNvSpPr/>
          <p:nvPr/>
        </p:nvSpPr>
        <p:spPr>
          <a:xfrm>
            <a:off x="4478571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80DEB9-B893-497C-B67B-B08E77803DAE}"/>
              </a:ext>
            </a:extLst>
          </p:cNvPr>
          <p:cNvSpPr/>
          <p:nvPr/>
        </p:nvSpPr>
        <p:spPr>
          <a:xfrm>
            <a:off x="4478571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6CF6C8E-F106-49FD-8D54-84E5A90C025B}"/>
              </a:ext>
            </a:extLst>
          </p:cNvPr>
          <p:cNvSpPr/>
          <p:nvPr/>
        </p:nvSpPr>
        <p:spPr>
          <a:xfrm>
            <a:off x="415837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83FFD85-3BF0-4995-97D1-E9A8346CAC0A}"/>
              </a:ext>
            </a:extLst>
          </p:cNvPr>
          <p:cNvSpPr/>
          <p:nvPr/>
        </p:nvSpPr>
        <p:spPr>
          <a:xfrm>
            <a:off x="415837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768E5D3-58FB-4FC6-B103-532D546379CE}"/>
              </a:ext>
            </a:extLst>
          </p:cNvPr>
          <p:cNvSpPr/>
          <p:nvPr/>
        </p:nvSpPr>
        <p:spPr>
          <a:xfrm>
            <a:off x="3471588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CCD3529-FDAE-4C08-B3AC-EC19D72D9B4B}"/>
              </a:ext>
            </a:extLst>
          </p:cNvPr>
          <p:cNvSpPr/>
          <p:nvPr/>
        </p:nvSpPr>
        <p:spPr>
          <a:xfrm>
            <a:off x="3471588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48486BB-EFC1-4662-AE4A-BE789A6A7A16}"/>
              </a:ext>
            </a:extLst>
          </p:cNvPr>
          <p:cNvSpPr/>
          <p:nvPr/>
        </p:nvSpPr>
        <p:spPr>
          <a:xfrm>
            <a:off x="3128197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D082037-6269-4681-84FE-369E1B9921CD}"/>
              </a:ext>
            </a:extLst>
          </p:cNvPr>
          <p:cNvSpPr/>
          <p:nvPr/>
        </p:nvSpPr>
        <p:spPr>
          <a:xfrm>
            <a:off x="3128197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9D4A534-3A79-4CBB-B0D4-29DAD2EC2490}"/>
              </a:ext>
            </a:extLst>
          </p:cNvPr>
          <p:cNvSpPr/>
          <p:nvPr/>
        </p:nvSpPr>
        <p:spPr>
          <a:xfrm>
            <a:off x="2800207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B67D44A-134A-4A4E-8D53-6ECB8CC46064}"/>
              </a:ext>
            </a:extLst>
          </p:cNvPr>
          <p:cNvSpPr/>
          <p:nvPr/>
        </p:nvSpPr>
        <p:spPr>
          <a:xfrm>
            <a:off x="2800207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90302C-61B1-4E25-A19B-D86C5C6FB165}"/>
              </a:ext>
            </a:extLst>
          </p:cNvPr>
          <p:cNvSpPr/>
          <p:nvPr/>
        </p:nvSpPr>
        <p:spPr>
          <a:xfrm>
            <a:off x="2428665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6DAF7A4-7A5D-4BBB-8BB3-7737C0786880}"/>
              </a:ext>
            </a:extLst>
          </p:cNvPr>
          <p:cNvSpPr/>
          <p:nvPr/>
        </p:nvSpPr>
        <p:spPr>
          <a:xfrm>
            <a:off x="2428665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B7AA5ED-F11A-460E-8037-CA9348B51EE8}"/>
              </a:ext>
            </a:extLst>
          </p:cNvPr>
          <p:cNvSpPr/>
          <p:nvPr/>
        </p:nvSpPr>
        <p:spPr>
          <a:xfrm>
            <a:off x="2098463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6A1DE30-9903-46AF-AC45-9035A43D4A17}"/>
              </a:ext>
            </a:extLst>
          </p:cNvPr>
          <p:cNvSpPr/>
          <p:nvPr/>
        </p:nvSpPr>
        <p:spPr>
          <a:xfrm>
            <a:off x="2098463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1C4A12D-C09D-4553-951E-F621376E0BF0}"/>
              </a:ext>
            </a:extLst>
          </p:cNvPr>
          <p:cNvSpPr/>
          <p:nvPr/>
        </p:nvSpPr>
        <p:spPr>
          <a:xfrm>
            <a:off x="1746660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757E0A-836A-4495-80A9-AEC6EDF2F1A3}"/>
              </a:ext>
            </a:extLst>
          </p:cNvPr>
          <p:cNvSpPr/>
          <p:nvPr/>
        </p:nvSpPr>
        <p:spPr>
          <a:xfrm>
            <a:off x="1746660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0D6EA3A-C42C-42DF-A8FE-F7CB9A429194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B6A94E1-9B87-4B36-9A8B-7963E1D052F1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553406-0A29-4A20-BC61-B6E910347485}"/>
              </a:ext>
            </a:extLst>
          </p:cNvPr>
          <p:cNvGrpSpPr/>
          <p:nvPr/>
        </p:nvGrpSpPr>
        <p:grpSpPr>
          <a:xfrm>
            <a:off x="622586" y="145358"/>
            <a:ext cx="10924017" cy="2188267"/>
            <a:chOff x="666750" y="1222764"/>
            <a:chExt cx="10924017" cy="218826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099D156-2EA6-4539-8793-B766648A36BD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" y="1571625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8C37E50B-EF89-4237-8859-16754A574C45}"/>
                </a:ext>
              </a:extLst>
            </p:cNvPr>
            <p:cNvCxnSpPr>
              <a:cxnSpLocks/>
            </p:cNvCxnSpPr>
            <p:nvPr/>
          </p:nvCxnSpPr>
          <p:spPr>
            <a:xfrm>
              <a:off x="694316" y="1571625"/>
              <a:ext cx="0" cy="1839406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37B9072A-0916-4891-B239-E72A009A42E6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350" y="1635125"/>
              <a:ext cx="0" cy="1775906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D4D4AE-2673-4F90-B853-572B2448689B}"/>
                </a:ext>
              </a:extLst>
            </p:cNvPr>
            <p:cNvSpPr/>
            <p:nvPr/>
          </p:nvSpPr>
          <p:spPr>
            <a:xfrm>
              <a:off x="6345217" y="1222764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D775B5-86A1-4440-B20A-0BD2BE05575D}"/>
              </a:ext>
            </a:extLst>
          </p:cNvPr>
          <p:cNvGrpSpPr/>
          <p:nvPr/>
        </p:nvGrpSpPr>
        <p:grpSpPr>
          <a:xfrm>
            <a:off x="650152" y="4448991"/>
            <a:ext cx="10924017" cy="2355964"/>
            <a:chOff x="650152" y="4448991"/>
            <a:chExt cx="10924017" cy="242813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2966889-B892-4C9E-858B-3B99A35982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3493CD7-9753-4858-9399-B17AED7EE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6603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1D3E54A-B2A4-41B0-B647-DB3229B96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560DF2F-1ED9-40E4-98C9-336E801ADBEC}"/>
                </a:ext>
              </a:extLst>
            </p:cNvPr>
            <p:cNvSpPr/>
            <p:nvPr/>
          </p:nvSpPr>
          <p:spPr>
            <a:xfrm rot="10800000">
              <a:off x="3207596" y="6052401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F170860-9D0C-4664-87B4-5C95E2D2F376}"/>
              </a:ext>
            </a:extLst>
          </p:cNvPr>
          <p:cNvSpPr/>
          <p:nvPr/>
        </p:nvSpPr>
        <p:spPr>
          <a:xfrm>
            <a:off x="5490258" y="2945307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853B587-FA7E-4900-8048-40CD5401A467}"/>
              </a:ext>
            </a:extLst>
          </p:cNvPr>
          <p:cNvSpPr/>
          <p:nvPr/>
        </p:nvSpPr>
        <p:spPr>
          <a:xfrm rot="5400000">
            <a:off x="586157" y="95090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99E06C3-B254-4EE9-99AD-5F3B1A3E6DF6}"/>
              </a:ext>
            </a:extLst>
          </p:cNvPr>
          <p:cNvCxnSpPr>
            <a:cxnSpLocks/>
            <a:stCxn id="110" idx="3"/>
          </p:cNvCxnSpPr>
          <p:nvPr/>
        </p:nvCxnSpPr>
        <p:spPr>
          <a:xfrm flipH="1">
            <a:off x="457571" y="2026388"/>
            <a:ext cx="803961" cy="183487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A06AB79-4F90-46A3-B5E1-05FB27FA2C8C}"/>
              </a:ext>
            </a:extLst>
          </p:cNvPr>
          <p:cNvCxnSpPr>
            <a:cxnSpLocks/>
            <a:stCxn id="110" idx="3"/>
          </p:cNvCxnSpPr>
          <p:nvPr/>
        </p:nvCxnSpPr>
        <p:spPr>
          <a:xfrm flipH="1">
            <a:off x="477464" y="2026388"/>
            <a:ext cx="784068" cy="66050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158446D-75AC-466C-B971-234E37615BBF}"/>
              </a:ext>
            </a:extLst>
          </p:cNvPr>
          <p:cNvSpPr/>
          <p:nvPr/>
        </p:nvSpPr>
        <p:spPr>
          <a:xfrm rot="5400000">
            <a:off x="1825478" y="473408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9D588DC-E0F8-4AA9-856F-138B728CDE98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1097210" y="3923482"/>
            <a:ext cx="1403643" cy="5353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544B38F-DD21-48EA-9DEA-E600F29EE617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1166366" y="2754629"/>
            <a:ext cx="1334487" cy="170418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3F6C8F-E16A-4EC2-BE60-E492233EA084}"/>
              </a:ext>
            </a:extLst>
          </p:cNvPr>
          <p:cNvSpPr/>
          <p:nvPr/>
        </p:nvSpPr>
        <p:spPr>
          <a:xfrm rot="5400000">
            <a:off x="479130" y="5066702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D4CCC13-31F1-4046-AE5E-2B204093CA6F}"/>
              </a:ext>
            </a:extLst>
          </p:cNvPr>
          <p:cNvCxnSpPr>
            <a:cxnSpLocks/>
          </p:cNvCxnSpPr>
          <p:nvPr/>
        </p:nvCxnSpPr>
        <p:spPr>
          <a:xfrm flipH="1" flipV="1">
            <a:off x="867173" y="3999933"/>
            <a:ext cx="50836" cy="78251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401A5E9-6C39-41BE-8011-528A946ABE3D}"/>
              </a:ext>
            </a:extLst>
          </p:cNvPr>
          <p:cNvSpPr/>
          <p:nvPr/>
        </p:nvSpPr>
        <p:spPr>
          <a:xfrm rot="10800000">
            <a:off x="3905853" y="4846749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4BEE68C-1614-4858-9C1C-1A723A501EBA}"/>
              </a:ext>
            </a:extLst>
          </p:cNvPr>
          <p:cNvCxnSpPr>
            <a:cxnSpLocks/>
            <a:stCxn id="135" idx="2"/>
          </p:cNvCxnSpPr>
          <p:nvPr/>
        </p:nvCxnSpPr>
        <p:spPr>
          <a:xfrm flipH="1" flipV="1">
            <a:off x="3365634" y="2834426"/>
            <a:ext cx="1215594" cy="201232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C56D58B-F3FF-4DDD-BDE7-901383512C63}"/>
              </a:ext>
            </a:extLst>
          </p:cNvPr>
          <p:cNvCxnSpPr>
            <a:cxnSpLocks/>
            <a:stCxn id="135" idx="2"/>
          </p:cNvCxnSpPr>
          <p:nvPr/>
        </p:nvCxnSpPr>
        <p:spPr>
          <a:xfrm flipV="1">
            <a:off x="4581228" y="4023574"/>
            <a:ext cx="3191384" cy="82317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2CB4F19-33AD-4FB0-9A96-766FEAEFC9C2}"/>
              </a:ext>
            </a:extLst>
          </p:cNvPr>
          <p:cNvSpPr/>
          <p:nvPr/>
        </p:nvSpPr>
        <p:spPr>
          <a:xfrm rot="16200000">
            <a:off x="7661009" y="110767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862BD47-25DF-471B-8716-55944BCDFB9D}"/>
              </a:ext>
            </a:extLst>
          </p:cNvPr>
          <p:cNvCxnSpPr>
            <a:cxnSpLocks/>
            <a:stCxn id="142" idx="1"/>
          </p:cNvCxnSpPr>
          <p:nvPr/>
        </p:nvCxnSpPr>
        <p:spPr>
          <a:xfrm>
            <a:off x="8336385" y="2183150"/>
            <a:ext cx="2487730" cy="165743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EBD1545-6FAE-44C2-AE30-869B43175AC7}"/>
              </a:ext>
            </a:extLst>
          </p:cNvPr>
          <p:cNvSpPr/>
          <p:nvPr/>
        </p:nvSpPr>
        <p:spPr>
          <a:xfrm rot="5400000">
            <a:off x="8710608" y="1067153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65C9D84E-8C69-4761-BEA2-E0A065D33F63}"/>
              </a:ext>
            </a:extLst>
          </p:cNvPr>
          <p:cNvCxnSpPr>
            <a:cxnSpLocks/>
            <a:stCxn id="148" idx="3"/>
          </p:cNvCxnSpPr>
          <p:nvPr/>
        </p:nvCxnSpPr>
        <p:spPr>
          <a:xfrm>
            <a:off x="9385983" y="2142633"/>
            <a:ext cx="1677729" cy="70011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C36E66A-1A88-4AA9-8641-9B264235AC05}"/>
              </a:ext>
            </a:extLst>
          </p:cNvPr>
          <p:cNvSpPr/>
          <p:nvPr/>
        </p:nvSpPr>
        <p:spPr>
          <a:xfrm>
            <a:off x="5476875" y="2944248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C</a:t>
            </a:r>
          </a:p>
        </p:txBody>
      </p:sp>
      <p:pic>
        <p:nvPicPr>
          <p:cNvPr id="154" name="Picture 153" descr="A picture containing text&#10;&#10;Description automatically generated">
            <a:extLst>
              <a:ext uri="{FF2B5EF4-FFF2-40B4-BE49-F238E27FC236}">
                <a16:creationId xmlns:a16="http://schemas.microsoft.com/office/drawing/2014/main" id="{3284C90F-5E41-4997-9638-381ECC57C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1732003" y="4692642"/>
            <a:ext cx="1532473" cy="900874"/>
          </a:xfrm>
          <a:prstGeom prst="rect">
            <a:avLst/>
          </a:prstGeom>
        </p:spPr>
      </p:pic>
      <p:pic>
        <p:nvPicPr>
          <p:cNvPr id="155" name="Picture 154" descr="A picture containing text&#10;&#10;Description automatically generated">
            <a:extLst>
              <a:ext uri="{FF2B5EF4-FFF2-40B4-BE49-F238E27FC236}">
                <a16:creationId xmlns:a16="http://schemas.microsoft.com/office/drawing/2014/main" id="{F8C3FFDD-DDED-45DE-89A2-1C4133ED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376147" y="5051719"/>
            <a:ext cx="1508676" cy="904875"/>
          </a:xfrm>
          <a:prstGeom prst="rect">
            <a:avLst/>
          </a:prstGeom>
        </p:spPr>
      </p:pic>
      <p:pic>
        <p:nvPicPr>
          <p:cNvPr id="158" name="Picture 1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7609AB-A727-4A87-BC66-56FE00A788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3129994" y="5952808"/>
            <a:ext cx="1490254" cy="916188"/>
          </a:xfrm>
          <a:prstGeom prst="rect">
            <a:avLst/>
          </a:prstGeom>
        </p:spPr>
      </p:pic>
      <p:pic>
        <p:nvPicPr>
          <p:cNvPr id="159" name="Picture 1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118FED-7DDF-4405-8443-56D8699104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6231301" y="88209"/>
            <a:ext cx="1490254" cy="916188"/>
          </a:xfrm>
          <a:prstGeom prst="rect">
            <a:avLst/>
          </a:prstGeom>
        </p:spPr>
      </p:pic>
      <p:pic>
        <p:nvPicPr>
          <p:cNvPr id="160" name="Picture 159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7ACE3F8C-D0E5-4EB6-BFEA-5E81B98A3F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4131729" y="4523632"/>
            <a:ext cx="888792" cy="1484131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:a16="http://schemas.microsoft.com/office/drawing/2014/main" id="{D38D19FD-1674-44A0-AF14-C4619E6C2FE2}"/>
              </a:ext>
            </a:extLst>
          </p:cNvPr>
          <p:cNvSpPr/>
          <p:nvPr/>
        </p:nvSpPr>
        <p:spPr>
          <a:xfrm rot="5400000">
            <a:off x="10199899" y="508923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5795A4D4-A048-43B8-A585-6FD14485DCE0}"/>
              </a:ext>
            </a:extLst>
          </p:cNvPr>
          <p:cNvCxnSpPr>
            <a:cxnSpLocks/>
            <a:stCxn id="167" idx="1"/>
          </p:cNvCxnSpPr>
          <p:nvPr/>
        </p:nvCxnSpPr>
        <p:spPr>
          <a:xfrm flipV="1">
            <a:off x="10875274" y="2783386"/>
            <a:ext cx="492162" cy="203058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FFC6553A-ABBF-48F6-AB01-96F4A29AA81E}"/>
              </a:ext>
            </a:extLst>
          </p:cNvPr>
          <p:cNvCxnSpPr>
            <a:cxnSpLocks/>
            <a:stCxn id="167" idx="1"/>
          </p:cNvCxnSpPr>
          <p:nvPr/>
        </p:nvCxnSpPr>
        <p:spPr>
          <a:xfrm flipV="1">
            <a:off x="10875274" y="4113533"/>
            <a:ext cx="512109" cy="70043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 descr="A picture containing text&#10;&#10;Description automatically generated">
            <a:extLst>
              <a:ext uri="{FF2B5EF4-FFF2-40B4-BE49-F238E27FC236}">
                <a16:creationId xmlns:a16="http://schemas.microsoft.com/office/drawing/2014/main" id="{C4E23FB7-09C8-448E-BF6B-931AE8868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1732003" y="4692643"/>
            <a:ext cx="1532473" cy="900874"/>
          </a:xfrm>
          <a:prstGeom prst="rect">
            <a:avLst/>
          </a:prstGeom>
        </p:spPr>
      </p:pic>
      <p:pic>
        <p:nvPicPr>
          <p:cNvPr id="177" name="Picture 176" descr="A picture containing text&#10;&#10;Description automatically generated">
            <a:extLst>
              <a:ext uri="{FF2B5EF4-FFF2-40B4-BE49-F238E27FC236}">
                <a16:creationId xmlns:a16="http://schemas.microsoft.com/office/drawing/2014/main" id="{0F5E3C00-A4E0-43B6-8795-DF4DB3DEB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10112608" y="5057618"/>
            <a:ext cx="1532473" cy="900874"/>
          </a:xfrm>
          <a:prstGeom prst="rect">
            <a:avLst/>
          </a:prstGeom>
        </p:spPr>
      </p:pic>
      <p:pic>
        <p:nvPicPr>
          <p:cNvPr id="178" name="Picture 177" descr="A picture containing text&#10;&#10;Description automatically generated">
            <a:extLst>
              <a:ext uri="{FF2B5EF4-FFF2-40B4-BE49-F238E27FC236}">
                <a16:creationId xmlns:a16="http://schemas.microsoft.com/office/drawing/2014/main" id="{E478D291-9665-4C06-823A-AE614ADE8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8587095" y="1026224"/>
            <a:ext cx="1508676" cy="904875"/>
          </a:xfrm>
          <a:prstGeom prst="rect">
            <a:avLst/>
          </a:prstGeom>
        </p:spPr>
      </p:pic>
      <p:pic>
        <p:nvPicPr>
          <p:cNvPr id="180" name="Picture 179" descr="A picture containing floor&#10;&#10;Description automatically generated">
            <a:extLst>
              <a:ext uri="{FF2B5EF4-FFF2-40B4-BE49-F238E27FC236}">
                <a16:creationId xmlns:a16="http://schemas.microsoft.com/office/drawing/2014/main" id="{E4C350ED-8734-4C5B-901A-264C721B4D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7879977" y="752692"/>
            <a:ext cx="912813" cy="1518008"/>
          </a:xfrm>
          <a:prstGeom prst="rect">
            <a:avLst/>
          </a:prstGeom>
        </p:spPr>
      </p:pic>
      <p:pic>
        <p:nvPicPr>
          <p:cNvPr id="181" name="Picture 18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A7F6DB2-E56C-4CD4-97F2-F8A4F0930F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525042" y="905092"/>
            <a:ext cx="1485065" cy="9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6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A5C70675-BA8B-4833-8558-C17B90608AB9}"/>
              </a:ext>
            </a:extLst>
          </p:cNvPr>
          <p:cNvSpPr/>
          <p:nvPr/>
        </p:nvSpPr>
        <p:spPr>
          <a:xfrm rot="10800000">
            <a:off x="7986947" y="499003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B0AF-2CC4-4672-B8D0-4A59D264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036"/>
            <a:ext cx="12192000" cy="1917927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B7A4728B-48C5-4923-90BD-D911DEA9DE32}"/>
              </a:ext>
            </a:extLst>
          </p:cNvPr>
          <p:cNvSpPr/>
          <p:nvPr/>
        </p:nvSpPr>
        <p:spPr>
          <a:xfrm>
            <a:off x="938530" y="241409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6D2FE3E-383D-4265-AD03-37B8DD5F3A45}"/>
              </a:ext>
            </a:extLst>
          </p:cNvPr>
          <p:cNvSpPr/>
          <p:nvPr/>
        </p:nvSpPr>
        <p:spPr>
          <a:xfrm rot="10800000">
            <a:off x="938530" y="410845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BF52BF1B-FE21-4BC1-93D7-D74A3F49CD7C}"/>
              </a:ext>
            </a:extLst>
          </p:cNvPr>
          <p:cNvSpPr/>
          <p:nvPr/>
        </p:nvSpPr>
        <p:spPr>
          <a:xfrm>
            <a:off x="11032067" y="241409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4C980C3-8BB9-46E0-BDCE-86A6DAEA06FE}"/>
              </a:ext>
            </a:extLst>
          </p:cNvPr>
          <p:cNvSpPr/>
          <p:nvPr/>
        </p:nvSpPr>
        <p:spPr>
          <a:xfrm rot="10800000">
            <a:off x="11032067" y="410845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F7C1E-0E07-4435-A1EB-411DA8CA2E02}"/>
              </a:ext>
            </a:extLst>
          </p:cNvPr>
          <p:cNvSpPr/>
          <p:nvPr/>
        </p:nvSpPr>
        <p:spPr>
          <a:xfrm>
            <a:off x="136207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CF7DC-607B-44CD-8BF7-A5CCA3B21D0B}"/>
              </a:ext>
            </a:extLst>
          </p:cNvPr>
          <p:cNvSpPr/>
          <p:nvPr/>
        </p:nvSpPr>
        <p:spPr>
          <a:xfrm>
            <a:off x="136207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7F7940-E57C-4822-BD83-A0C39DBDA0B7}"/>
              </a:ext>
            </a:extLst>
          </p:cNvPr>
          <p:cNvSpPr/>
          <p:nvPr/>
        </p:nvSpPr>
        <p:spPr>
          <a:xfrm>
            <a:off x="1708573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95A2C6-559E-4A59-ACF5-F7A09C46963E}"/>
              </a:ext>
            </a:extLst>
          </p:cNvPr>
          <p:cNvSpPr/>
          <p:nvPr/>
        </p:nvSpPr>
        <p:spPr>
          <a:xfrm>
            <a:off x="1708573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0330E7-0750-4D93-BF51-1428652374A6}"/>
              </a:ext>
            </a:extLst>
          </p:cNvPr>
          <p:cNvSpPr/>
          <p:nvPr/>
        </p:nvSpPr>
        <p:spPr>
          <a:xfrm>
            <a:off x="2055071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07DDA3-5ED8-44DF-8820-06658A158084}"/>
              </a:ext>
            </a:extLst>
          </p:cNvPr>
          <p:cNvSpPr/>
          <p:nvPr/>
        </p:nvSpPr>
        <p:spPr>
          <a:xfrm>
            <a:off x="2055071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BE0E7-2F22-492D-B86A-BBAC45DEF25C}"/>
              </a:ext>
            </a:extLst>
          </p:cNvPr>
          <p:cNvSpPr/>
          <p:nvPr/>
        </p:nvSpPr>
        <p:spPr>
          <a:xfrm>
            <a:off x="2401569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275D1-3AF9-447B-A49E-ED667D020A47}"/>
              </a:ext>
            </a:extLst>
          </p:cNvPr>
          <p:cNvSpPr/>
          <p:nvPr/>
        </p:nvSpPr>
        <p:spPr>
          <a:xfrm>
            <a:off x="2401569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26724E-B115-44E9-B37B-80D2C6E30A66}"/>
              </a:ext>
            </a:extLst>
          </p:cNvPr>
          <p:cNvSpPr/>
          <p:nvPr/>
        </p:nvSpPr>
        <p:spPr>
          <a:xfrm>
            <a:off x="2748067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1AA046-31FF-4009-BCEA-434945D2E6E5}"/>
              </a:ext>
            </a:extLst>
          </p:cNvPr>
          <p:cNvSpPr/>
          <p:nvPr/>
        </p:nvSpPr>
        <p:spPr>
          <a:xfrm>
            <a:off x="2748067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E3848F-9D1A-4D6E-B79C-9E7A0BB1AAFE}"/>
              </a:ext>
            </a:extLst>
          </p:cNvPr>
          <p:cNvSpPr/>
          <p:nvPr/>
        </p:nvSpPr>
        <p:spPr>
          <a:xfrm>
            <a:off x="30945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54A01E-86F3-45BD-B9A1-7B6FC84B091A}"/>
              </a:ext>
            </a:extLst>
          </p:cNvPr>
          <p:cNvSpPr/>
          <p:nvPr/>
        </p:nvSpPr>
        <p:spPr>
          <a:xfrm>
            <a:off x="30945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7D8D17-48C5-4C09-827E-DE37B17FBD07}"/>
              </a:ext>
            </a:extLst>
          </p:cNvPr>
          <p:cNvSpPr/>
          <p:nvPr/>
        </p:nvSpPr>
        <p:spPr>
          <a:xfrm>
            <a:off x="341841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9D3C8-BCE7-4552-8983-A568F123C13E}"/>
              </a:ext>
            </a:extLst>
          </p:cNvPr>
          <p:cNvSpPr/>
          <p:nvPr/>
        </p:nvSpPr>
        <p:spPr>
          <a:xfrm>
            <a:off x="341841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738BF9-299B-4BB2-BBFC-30FFAAAAE1EB}"/>
              </a:ext>
            </a:extLst>
          </p:cNvPr>
          <p:cNvSpPr/>
          <p:nvPr/>
        </p:nvSpPr>
        <p:spPr>
          <a:xfrm>
            <a:off x="41359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04B84B-3536-402C-B5DF-E42D00036538}"/>
              </a:ext>
            </a:extLst>
          </p:cNvPr>
          <p:cNvSpPr/>
          <p:nvPr/>
        </p:nvSpPr>
        <p:spPr>
          <a:xfrm>
            <a:off x="41359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29E365-6CF0-4CED-99B3-50BA132B1172}"/>
              </a:ext>
            </a:extLst>
          </p:cNvPr>
          <p:cNvSpPr/>
          <p:nvPr/>
        </p:nvSpPr>
        <p:spPr>
          <a:xfrm>
            <a:off x="447251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E58C5F-3C8B-4AB4-8BCB-394EDA3917B5}"/>
              </a:ext>
            </a:extLst>
          </p:cNvPr>
          <p:cNvSpPr/>
          <p:nvPr/>
        </p:nvSpPr>
        <p:spPr>
          <a:xfrm>
            <a:off x="447251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2C69A7-2B89-4B9E-90DD-8F85053762BA}"/>
              </a:ext>
            </a:extLst>
          </p:cNvPr>
          <p:cNvSpPr/>
          <p:nvPr/>
        </p:nvSpPr>
        <p:spPr>
          <a:xfrm>
            <a:off x="48090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24D6E-BCDE-443C-BE1A-D69DDBCDC371}"/>
              </a:ext>
            </a:extLst>
          </p:cNvPr>
          <p:cNvSpPr/>
          <p:nvPr/>
        </p:nvSpPr>
        <p:spPr>
          <a:xfrm>
            <a:off x="48090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F1C8BB-17AD-4D61-A0C7-ABCCD5CBCDCA}"/>
              </a:ext>
            </a:extLst>
          </p:cNvPr>
          <p:cNvSpPr/>
          <p:nvPr/>
        </p:nvSpPr>
        <p:spPr>
          <a:xfrm>
            <a:off x="5166572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CEE233-7384-4419-9379-84B0BFCBC50D}"/>
              </a:ext>
            </a:extLst>
          </p:cNvPr>
          <p:cNvSpPr/>
          <p:nvPr/>
        </p:nvSpPr>
        <p:spPr>
          <a:xfrm>
            <a:off x="5166572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6C7DC6-287A-46B7-BE3A-52A8F5F7126A}"/>
              </a:ext>
            </a:extLst>
          </p:cNvPr>
          <p:cNvSpPr/>
          <p:nvPr/>
        </p:nvSpPr>
        <p:spPr>
          <a:xfrm>
            <a:off x="5475498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EF02AC-EC27-42B0-A2DD-04BBD91EB854}"/>
              </a:ext>
            </a:extLst>
          </p:cNvPr>
          <p:cNvSpPr/>
          <p:nvPr/>
        </p:nvSpPr>
        <p:spPr>
          <a:xfrm>
            <a:off x="5475498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D530DE-57A3-463F-806B-0BE4E0DFA84A}"/>
              </a:ext>
            </a:extLst>
          </p:cNvPr>
          <p:cNvSpPr/>
          <p:nvPr/>
        </p:nvSpPr>
        <p:spPr>
          <a:xfrm>
            <a:off x="6165004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621A5-7C80-4E08-A07A-3B6FD6E1F366}"/>
              </a:ext>
            </a:extLst>
          </p:cNvPr>
          <p:cNvSpPr/>
          <p:nvPr/>
        </p:nvSpPr>
        <p:spPr>
          <a:xfrm>
            <a:off x="6165004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EA8A7-DE87-4AE9-9D0A-FC3AD67D327F}"/>
              </a:ext>
            </a:extLst>
          </p:cNvPr>
          <p:cNvSpPr/>
          <p:nvPr/>
        </p:nvSpPr>
        <p:spPr>
          <a:xfrm>
            <a:off x="6511186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9AFE1E-2814-4338-900A-3A584CB65106}"/>
              </a:ext>
            </a:extLst>
          </p:cNvPr>
          <p:cNvSpPr/>
          <p:nvPr/>
        </p:nvSpPr>
        <p:spPr>
          <a:xfrm>
            <a:off x="6511186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3312C8-903F-4E06-831B-A93D2DCA07C3}"/>
              </a:ext>
            </a:extLst>
          </p:cNvPr>
          <p:cNvSpPr/>
          <p:nvPr/>
        </p:nvSpPr>
        <p:spPr>
          <a:xfrm>
            <a:off x="6829637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E8621B-6ABE-4AD0-8699-F259CD3D7D84}"/>
              </a:ext>
            </a:extLst>
          </p:cNvPr>
          <p:cNvSpPr/>
          <p:nvPr/>
        </p:nvSpPr>
        <p:spPr>
          <a:xfrm>
            <a:off x="6829637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CE98E5-10E7-4FE6-B257-44397394CC7A}"/>
              </a:ext>
            </a:extLst>
          </p:cNvPr>
          <p:cNvSpPr/>
          <p:nvPr/>
        </p:nvSpPr>
        <p:spPr>
          <a:xfrm>
            <a:off x="6861387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2DCEC3-D6C2-45EB-A21D-42A50D820832}"/>
              </a:ext>
            </a:extLst>
          </p:cNvPr>
          <p:cNvSpPr/>
          <p:nvPr/>
        </p:nvSpPr>
        <p:spPr>
          <a:xfrm>
            <a:off x="6861387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2A8927-10FD-4EA7-B226-ACE0DEFAF108}"/>
              </a:ext>
            </a:extLst>
          </p:cNvPr>
          <p:cNvSpPr/>
          <p:nvPr/>
        </p:nvSpPr>
        <p:spPr>
          <a:xfrm>
            <a:off x="6519864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60EA45-C8B5-468A-A44B-2D97E1A02A53}"/>
              </a:ext>
            </a:extLst>
          </p:cNvPr>
          <p:cNvSpPr/>
          <p:nvPr/>
        </p:nvSpPr>
        <p:spPr>
          <a:xfrm>
            <a:off x="6519864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F45DE-D3FF-4726-8D36-3AE21CDA8048}"/>
              </a:ext>
            </a:extLst>
          </p:cNvPr>
          <p:cNvSpPr/>
          <p:nvPr/>
        </p:nvSpPr>
        <p:spPr>
          <a:xfrm>
            <a:off x="6178341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3C7F6E-7291-4E09-8549-377EA94E3232}"/>
              </a:ext>
            </a:extLst>
          </p:cNvPr>
          <p:cNvSpPr/>
          <p:nvPr/>
        </p:nvSpPr>
        <p:spPr>
          <a:xfrm>
            <a:off x="6178341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6E5E9D-A33D-4729-8C75-B1D2D4F2D5FE}"/>
              </a:ext>
            </a:extLst>
          </p:cNvPr>
          <p:cNvSpPr/>
          <p:nvPr/>
        </p:nvSpPr>
        <p:spPr>
          <a:xfrm>
            <a:off x="5475498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B1413A-889B-4735-BDDE-EF7B2A4F67B7}"/>
              </a:ext>
            </a:extLst>
          </p:cNvPr>
          <p:cNvSpPr/>
          <p:nvPr/>
        </p:nvSpPr>
        <p:spPr>
          <a:xfrm>
            <a:off x="5475498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7F93CC-8D60-4CED-A994-75D3D5866FB5}"/>
              </a:ext>
            </a:extLst>
          </p:cNvPr>
          <p:cNvSpPr/>
          <p:nvPr/>
        </p:nvSpPr>
        <p:spPr>
          <a:xfrm>
            <a:off x="5149008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9AFA86-688C-49A7-9B42-3F6684FC7528}"/>
              </a:ext>
            </a:extLst>
          </p:cNvPr>
          <p:cNvSpPr/>
          <p:nvPr/>
        </p:nvSpPr>
        <p:spPr>
          <a:xfrm>
            <a:off x="5149008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01112C6-2A46-4469-99B3-C1395CBC199D}"/>
              </a:ext>
            </a:extLst>
          </p:cNvPr>
          <p:cNvSpPr/>
          <p:nvPr/>
        </p:nvSpPr>
        <p:spPr>
          <a:xfrm>
            <a:off x="4797587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AED793-1A88-4819-BDF3-1B5EAF19EC8A}"/>
              </a:ext>
            </a:extLst>
          </p:cNvPr>
          <p:cNvSpPr/>
          <p:nvPr/>
        </p:nvSpPr>
        <p:spPr>
          <a:xfrm>
            <a:off x="4797587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C4DC78-3D42-41AC-BE93-EC7B65DBAFD5}"/>
              </a:ext>
            </a:extLst>
          </p:cNvPr>
          <p:cNvSpPr/>
          <p:nvPr/>
        </p:nvSpPr>
        <p:spPr>
          <a:xfrm>
            <a:off x="4465962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BAFEE8-2DAB-4CE5-B373-BE0269D23FB7}"/>
              </a:ext>
            </a:extLst>
          </p:cNvPr>
          <p:cNvSpPr/>
          <p:nvPr/>
        </p:nvSpPr>
        <p:spPr>
          <a:xfrm>
            <a:off x="4465962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863D39-1B49-4DF2-B464-9E6E30F31817}"/>
              </a:ext>
            </a:extLst>
          </p:cNvPr>
          <p:cNvSpPr/>
          <p:nvPr/>
        </p:nvSpPr>
        <p:spPr>
          <a:xfrm>
            <a:off x="4135965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EAE033-D0A8-487F-9DC9-0EF270B0A6FA}"/>
              </a:ext>
            </a:extLst>
          </p:cNvPr>
          <p:cNvSpPr/>
          <p:nvPr/>
        </p:nvSpPr>
        <p:spPr>
          <a:xfrm>
            <a:off x="4135965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162150-A514-47F8-BC17-85788B32096C}"/>
              </a:ext>
            </a:extLst>
          </p:cNvPr>
          <p:cNvSpPr/>
          <p:nvPr/>
        </p:nvSpPr>
        <p:spPr>
          <a:xfrm>
            <a:off x="3452919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C57A4CA-C786-42AA-A789-AA1692832970}"/>
              </a:ext>
            </a:extLst>
          </p:cNvPr>
          <p:cNvSpPr/>
          <p:nvPr/>
        </p:nvSpPr>
        <p:spPr>
          <a:xfrm>
            <a:off x="3452919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EBBA241-A0F8-402A-9D42-2C221F4C8A99}"/>
              </a:ext>
            </a:extLst>
          </p:cNvPr>
          <p:cNvSpPr/>
          <p:nvPr/>
        </p:nvSpPr>
        <p:spPr>
          <a:xfrm>
            <a:off x="3122108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8C1DC4-FC6D-4E51-8E82-099EF4D950D4}"/>
              </a:ext>
            </a:extLst>
          </p:cNvPr>
          <p:cNvSpPr/>
          <p:nvPr/>
        </p:nvSpPr>
        <p:spPr>
          <a:xfrm>
            <a:off x="3122108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405158-E231-4433-8C84-1371094CFB79}"/>
              </a:ext>
            </a:extLst>
          </p:cNvPr>
          <p:cNvSpPr/>
          <p:nvPr/>
        </p:nvSpPr>
        <p:spPr>
          <a:xfrm>
            <a:off x="2763920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D56DF05-CFCA-4B1D-835A-6B2B38E14A5E}"/>
              </a:ext>
            </a:extLst>
          </p:cNvPr>
          <p:cNvSpPr/>
          <p:nvPr/>
        </p:nvSpPr>
        <p:spPr>
          <a:xfrm>
            <a:off x="2763920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F093684-8E92-4780-8924-EDF05289DB4E}"/>
              </a:ext>
            </a:extLst>
          </p:cNvPr>
          <p:cNvSpPr/>
          <p:nvPr/>
        </p:nvSpPr>
        <p:spPr>
          <a:xfrm>
            <a:off x="2429856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6EBA823-954A-494A-A750-4CE0766DA482}"/>
              </a:ext>
            </a:extLst>
          </p:cNvPr>
          <p:cNvSpPr/>
          <p:nvPr/>
        </p:nvSpPr>
        <p:spPr>
          <a:xfrm>
            <a:off x="2429856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6A1852-B418-4209-A3E6-6D097E0E43E8}"/>
              </a:ext>
            </a:extLst>
          </p:cNvPr>
          <p:cNvSpPr/>
          <p:nvPr/>
        </p:nvSpPr>
        <p:spPr>
          <a:xfrm>
            <a:off x="2077742" y="399286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0B38554-92D6-4758-85B2-5E4280FF3BDE}"/>
              </a:ext>
            </a:extLst>
          </p:cNvPr>
          <p:cNvSpPr/>
          <p:nvPr/>
        </p:nvSpPr>
        <p:spPr>
          <a:xfrm>
            <a:off x="2077742" y="365063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B1E29AB-C40C-4B6E-B6C2-17E4589B6949}"/>
              </a:ext>
            </a:extLst>
          </p:cNvPr>
          <p:cNvSpPr/>
          <p:nvPr/>
        </p:nvSpPr>
        <p:spPr>
          <a:xfrm>
            <a:off x="1743834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44417D-8E1D-41E7-93C5-44179D188C97}"/>
              </a:ext>
            </a:extLst>
          </p:cNvPr>
          <p:cNvSpPr/>
          <p:nvPr/>
        </p:nvSpPr>
        <p:spPr>
          <a:xfrm>
            <a:off x="1743834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DF700E1-63F8-4306-B7BE-10AA2F5858BD}"/>
              </a:ext>
            </a:extLst>
          </p:cNvPr>
          <p:cNvSpPr/>
          <p:nvPr/>
        </p:nvSpPr>
        <p:spPr>
          <a:xfrm>
            <a:off x="7914827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BA37CB-0FB2-4DBD-90B8-679F5E09F39D}"/>
              </a:ext>
            </a:extLst>
          </p:cNvPr>
          <p:cNvSpPr/>
          <p:nvPr/>
        </p:nvSpPr>
        <p:spPr>
          <a:xfrm>
            <a:off x="7914827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8C73658-864F-4108-8053-A38A4C87FF6A}"/>
              </a:ext>
            </a:extLst>
          </p:cNvPr>
          <p:cNvSpPr/>
          <p:nvPr/>
        </p:nvSpPr>
        <p:spPr>
          <a:xfrm>
            <a:off x="8265979" y="394597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0659A7-7C55-4B63-BF01-01C1732F6158}"/>
              </a:ext>
            </a:extLst>
          </p:cNvPr>
          <p:cNvSpPr/>
          <p:nvPr/>
        </p:nvSpPr>
        <p:spPr>
          <a:xfrm>
            <a:off x="8265979" y="357834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287BFF-AB90-44B7-9AE1-26BEB3704874}"/>
              </a:ext>
            </a:extLst>
          </p:cNvPr>
          <p:cNvSpPr/>
          <p:nvPr/>
        </p:nvSpPr>
        <p:spPr>
          <a:xfrm>
            <a:off x="8944429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BFE86C-1816-4160-82AA-1C9FD0F50E39}"/>
              </a:ext>
            </a:extLst>
          </p:cNvPr>
          <p:cNvSpPr/>
          <p:nvPr/>
        </p:nvSpPr>
        <p:spPr>
          <a:xfrm>
            <a:off x="8944429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37B64AD-EAA0-4AB3-8373-FE0CB5984E2A}"/>
              </a:ext>
            </a:extLst>
          </p:cNvPr>
          <p:cNvSpPr/>
          <p:nvPr/>
        </p:nvSpPr>
        <p:spPr>
          <a:xfrm>
            <a:off x="9311036" y="39697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7EA5D0-5BF6-480E-835B-981EB38E8151}"/>
              </a:ext>
            </a:extLst>
          </p:cNvPr>
          <p:cNvSpPr/>
          <p:nvPr/>
        </p:nvSpPr>
        <p:spPr>
          <a:xfrm>
            <a:off x="9311036" y="360849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F45BD91-A641-4FD2-8DEA-418153A04725}"/>
              </a:ext>
            </a:extLst>
          </p:cNvPr>
          <p:cNvSpPr/>
          <p:nvPr/>
        </p:nvSpPr>
        <p:spPr>
          <a:xfrm>
            <a:off x="9978830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A859BE-0D5C-4EC1-8E69-A301B28609F1}"/>
              </a:ext>
            </a:extLst>
          </p:cNvPr>
          <p:cNvSpPr/>
          <p:nvPr/>
        </p:nvSpPr>
        <p:spPr>
          <a:xfrm>
            <a:off x="9978830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B38E692-FAAB-4BF9-A807-988EE0143548}"/>
              </a:ext>
            </a:extLst>
          </p:cNvPr>
          <p:cNvSpPr/>
          <p:nvPr/>
        </p:nvSpPr>
        <p:spPr>
          <a:xfrm>
            <a:off x="10577988" y="39697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121A76F-AE44-45E9-B03F-F9C7AF6ED747}"/>
              </a:ext>
            </a:extLst>
          </p:cNvPr>
          <p:cNvSpPr/>
          <p:nvPr/>
        </p:nvSpPr>
        <p:spPr>
          <a:xfrm>
            <a:off x="7247033" y="399286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D9330E-A61B-4EA0-88BD-B512D31C060E}"/>
              </a:ext>
            </a:extLst>
          </p:cNvPr>
          <p:cNvSpPr/>
          <p:nvPr/>
        </p:nvSpPr>
        <p:spPr>
          <a:xfrm>
            <a:off x="7247033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A1E4C37-3772-4399-8EA2-34579715EC52}"/>
              </a:ext>
            </a:extLst>
          </p:cNvPr>
          <p:cNvSpPr/>
          <p:nvPr/>
        </p:nvSpPr>
        <p:spPr>
          <a:xfrm>
            <a:off x="7768792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6ACCA56-38D8-43A9-937F-C1A45C3C8CCF}"/>
              </a:ext>
            </a:extLst>
          </p:cNvPr>
          <p:cNvSpPr/>
          <p:nvPr/>
        </p:nvSpPr>
        <p:spPr>
          <a:xfrm>
            <a:off x="8309166" y="270464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3B83BEE-27F2-44FE-B759-06A6C3B72715}"/>
              </a:ext>
            </a:extLst>
          </p:cNvPr>
          <p:cNvSpPr/>
          <p:nvPr/>
        </p:nvSpPr>
        <p:spPr>
          <a:xfrm>
            <a:off x="8993396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BF425D-1AD9-40BE-87D8-FD7CF879A373}"/>
              </a:ext>
            </a:extLst>
          </p:cNvPr>
          <p:cNvSpPr/>
          <p:nvPr/>
        </p:nvSpPr>
        <p:spPr>
          <a:xfrm>
            <a:off x="9558668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27CEDAF-991F-4A27-BE1C-5D79A5AC8F88}"/>
              </a:ext>
            </a:extLst>
          </p:cNvPr>
          <p:cNvSpPr/>
          <p:nvPr/>
        </p:nvSpPr>
        <p:spPr>
          <a:xfrm>
            <a:off x="10081488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4ACF79-F121-4FF5-8352-F3B8A5EC8C4E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C5EA5DA-2D54-4D8E-8D5A-1DED416B9EAE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925D1B-439C-4076-990F-76B87A2353D1}"/>
              </a:ext>
            </a:extLst>
          </p:cNvPr>
          <p:cNvCxnSpPr>
            <a:cxnSpLocks/>
          </p:cNvCxnSpPr>
          <p:nvPr/>
        </p:nvCxnSpPr>
        <p:spPr>
          <a:xfrm>
            <a:off x="694316" y="299801"/>
            <a:ext cx="10924017" cy="63500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F6C5D8-BE75-4DD2-9D2A-D7FAE4BF27D8}"/>
              </a:ext>
            </a:extLst>
          </p:cNvPr>
          <p:cNvCxnSpPr>
            <a:cxnSpLocks/>
          </p:cNvCxnSpPr>
          <p:nvPr/>
        </p:nvCxnSpPr>
        <p:spPr>
          <a:xfrm>
            <a:off x="694316" y="285748"/>
            <a:ext cx="0" cy="200025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3BF840-621C-4F8A-865B-DD0A4A3646D5}"/>
              </a:ext>
            </a:extLst>
          </p:cNvPr>
          <p:cNvCxnSpPr>
            <a:cxnSpLocks/>
          </p:cNvCxnSpPr>
          <p:nvPr/>
        </p:nvCxnSpPr>
        <p:spPr>
          <a:xfrm>
            <a:off x="11611866" y="353676"/>
            <a:ext cx="0" cy="201794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2032502-6D25-4D55-8C1D-107751A3FBE4}"/>
              </a:ext>
            </a:extLst>
          </p:cNvPr>
          <p:cNvSpPr/>
          <p:nvPr/>
        </p:nvSpPr>
        <p:spPr>
          <a:xfrm>
            <a:off x="5318276" y="35568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F79ED83-E97D-4F38-9CFA-3A391E3BD9C0}"/>
              </a:ext>
            </a:extLst>
          </p:cNvPr>
          <p:cNvGrpSpPr/>
          <p:nvPr/>
        </p:nvGrpSpPr>
        <p:grpSpPr>
          <a:xfrm>
            <a:off x="650152" y="4448991"/>
            <a:ext cx="10924017" cy="2321693"/>
            <a:chOff x="650152" y="4448991"/>
            <a:chExt cx="10924017" cy="239281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D787F06-C7AA-41B0-B1B6-985A04C98CF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9648299-7C23-4CD2-9D79-97FE83D19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6603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50E5EF6-E089-45BF-A8FD-99436184B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123C33-1C76-4E80-8C4A-2DE744F15699}"/>
                </a:ext>
              </a:extLst>
            </p:cNvPr>
            <p:cNvSpPr/>
            <p:nvPr/>
          </p:nvSpPr>
          <p:spPr>
            <a:xfrm rot="10800000">
              <a:off x="4894897" y="6017080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89FB80-1BDD-411B-9DC0-EC9AF3B987CF}"/>
              </a:ext>
            </a:extLst>
          </p:cNvPr>
          <p:cNvSpPr/>
          <p:nvPr/>
        </p:nvSpPr>
        <p:spPr>
          <a:xfrm>
            <a:off x="5121219" y="2876196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0745D-CEBF-481D-897D-E0C8DF8E9081}"/>
              </a:ext>
            </a:extLst>
          </p:cNvPr>
          <p:cNvSpPr/>
          <p:nvPr/>
        </p:nvSpPr>
        <p:spPr>
          <a:xfrm rot="10800000">
            <a:off x="2845697" y="532807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0CE0AAE-EFB7-4021-AF4C-F2D09955AF9F}"/>
              </a:ext>
            </a:extLst>
          </p:cNvPr>
          <p:cNvCxnSpPr>
            <a:cxnSpLocks/>
            <a:stCxn id="102" idx="0"/>
          </p:cNvCxnSpPr>
          <p:nvPr/>
        </p:nvCxnSpPr>
        <p:spPr>
          <a:xfrm>
            <a:off x="3521072" y="1333016"/>
            <a:ext cx="1645500" cy="268280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06D63C0-C804-47D8-9FF6-BE9D80CE5EB0}"/>
              </a:ext>
            </a:extLst>
          </p:cNvPr>
          <p:cNvSpPr/>
          <p:nvPr/>
        </p:nvSpPr>
        <p:spPr>
          <a:xfrm>
            <a:off x="5117836" y="2863886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D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F14A8D8-66F3-41BA-8258-524AC11EE5AE}"/>
              </a:ext>
            </a:extLst>
          </p:cNvPr>
          <p:cNvSpPr/>
          <p:nvPr/>
        </p:nvSpPr>
        <p:spPr>
          <a:xfrm rot="5400000">
            <a:off x="1039092" y="78949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DD52C53-6E3C-4AD7-973B-147DA3739BC7}"/>
              </a:ext>
            </a:extLst>
          </p:cNvPr>
          <p:cNvCxnSpPr>
            <a:cxnSpLocks/>
            <a:stCxn id="108" idx="3"/>
          </p:cNvCxnSpPr>
          <p:nvPr/>
        </p:nvCxnSpPr>
        <p:spPr>
          <a:xfrm flipH="1">
            <a:off x="834920" y="1864971"/>
            <a:ext cx="879547" cy="88457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F55AEDA-D52C-40AD-B131-52C9DB244A98}"/>
              </a:ext>
            </a:extLst>
          </p:cNvPr>
          <p:cNvCxnSpPr>
            <a:cxnSpLocks/>
            <a:stCxn id="108" idx="3"/>
          </p:cNvCxnSpPr>
          <p:nvPr/>
        </p:nvCxnSpPr>
        <p:spPr>
          <a:xfrm flipH="1">
            <a:off x="858057" y="1864971"/>
            <a:ext cx="856410" cy="23920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BF5D8DA-2A06-46DE-BFE4-C09A3E1BD0A2}"/>
              </a:ext>
            </a:extLst>
          </p:cNvPr>
          <p:cNvSpPr/>
          <p:nvPr/>
        </p:nvSpPr>
        <p:spPr>
          <a:xfrm rot="5400000">
            <a:off x="585293" y="5173807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7A8E101-113B-4A54-AFA9-04D20523595D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460800" y="4164811"/>
            <a:ext cx="799868" cy="73372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A3B5F57-9A36-4150-B879-F152EEBF46DA}"/>
              </a:ext>
            </a:extLst>
          </p:cNvPr>
          <p:cNvSpPr/>
          <p:nvPr/>
        </p:nvSpPr>
        <p:spPr>
          <a:xfrm rot="5400000">
            <a:off x="1839301" y="4914305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EAE04FC6-0E26-493F-B63E-785C838B4F2E}"/>
              </a:ext>
            </a:extLst>
          </p:cNvPr>
          <p:cNvCxnSpPr>
            <a:cxnSpLocks/>
            <a:stCxn id="120" idx="1"/>
          </p:cNvCxnSpPr>
          <p:nvPr/>
        </p:nvCxnSpPr>
        <p:spPr>
          <a:xfrm flipH="1" flipV="1">
            <a:off x="1112369" y="4070271"/>
            <a:ext cx="1402307" cy="56876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5127195-5350-439A-8ADC-A0666A4ED09B}"/>
              </a:ext>
            </a:extLst>
          </p:cNvPr>
          <p:cNvSpPr/>
          <p:nvPr/>
        </p:nvSpPr>
        <p:spPr>
          <a:xfrm rot="5400000">
            <a:off x="9893825" y="506248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BA987DE-677D-44CF-B1B1-9FFED7CF5410}"/>
              </a:ext>
            </a:extLst>
          </p:cNvPr>
          <p:cNvSpPr/>
          <p:nvPr/>
        </p:nvSpPr>
        <p:spPr>
          <a:xfrm rot="5400000">
            <a:off x="9023017" y="1334755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BB22E68-D3BC-4FC8-8B1A-C524ABE4C43F}"/>
              </a:ext>
            </a:extLst>
          </p:cNvPr>
          <p:cNvSpPr/>
          <p:nvPr/>
        </p:nvSpPr>
        <p:spPr>
          <a:xfrm rot="5400000">
            <a:off x="6908951" y="105963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03C28015-BD41-4EE9-AAA0-360359B2F320}"/>
              </a:ext>
            </a:extLst>
          </p:cNvPr>
          <p:cNvCxnSpPr>
            <a:cxnSpLocks/>
            <a:stCxn id="125" idx="3"/>
          </p:cNvCxnSpPr>
          <p:nvPr/>
        </p:nvCxnSpPr>
        <p:spPr>
          <a:xfrm>
            <a:off x="9698392" y="2410235"/>
            <a:ext cx="1329181" cy="156194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2196505-FE70-496C-A612-AA88772ED2ED}"/>
              </a:ext>
            </a:extLst>
          </p:cNvPr>
          <p:cNvCxnSpPr>
            <a:cxnSpLocks/>
            <a:stCxn id="125" idx="0"/>
          </p:cNvCxnSpPr>
          <p:nvPr/>
        </p:nvCxnSpPr>
        <p:spPr>
          <a:xfrm>
            <a:off x="10098497" y="1734860"/>
            <a:ext cx="890708" cy="124183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9C0BBB1-D93F-49F9-B304-BC4A5183581C}"/>
              </a:ext>
            </a:extLst>
          </p:cNvPr>
          <p:cNvCxnSpPr>
            <a:cxnSpLocks/>
            <a:stCxn id="124" idx="0"/>
          </p:cNvCxnSpPr>
          <p:nvPr/>
        </p:nvCxnSpPr>
        <p:spPr>
          <a:xfrm flipV="1">
            <a:off x="10969305" y="4108452"/>
            <a:ext cx="391297" cy="135413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6D55A46-4F46-4DE2-9DC5-B30B7B7B7938}"/>
              </a:ext>
            </a:extLst>
          </p:cNvPr>
          <p:cNvCxnSpPr>
            <a:cxnSpLocks/>
            <a:stCxn id="126" idx="3"/>
          </p:cNvCxnSpPr>
          <p:nvPr/>
        </p:nvCxnSpPr>
        <p:spPr>
          <a:xfrm flipH="1">
            <a:off x="7237891" y="2135110"/>
            <a:ext cx="346435" cy="9135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F4DBE64-2AEE-4398-9700-95BB9F44CFB0}"/>
              </a:ext>
            </a:extLst>
          </p:cNvPr>
          <p:cNvSpPr/>
          <p:nvPr/>
        </p:nvSpPr>
        <p:spPr>
          <a:xfrm rot="5400000">
            <a:off x="3327784" y="477743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9DB7257-6D8D-4430-9B1E-0C79C5B94B25}"/>
              </a:ext>
            </a:extLst>
          </p:cNvPr>
          <p:cNvCxnSpPr>
            <a:cxnSpLocks/>
            <a:stCxn id="141" idx="1"/>
            <a:endCxn id="14" idx="2"/>
          </p:cNvCxnSpPr>
          <p:nvPr/>
        </p:nvCxnSpPr>
        <p:spPr>
          <a:xfrm flipH="1" flipV="1">
            <a:off x="1464733" y="3184410"/>
            <a:ext cx="2538426" cy="131775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0" name="Picture 159" descr="A picture containing floor&#10;&#10;Description automatically generated">
            <a:extLst>
              <a:ext uri="{FF2B5EF4-FFF2-40B4-BE49-F238E27FC236}">
                <a16:creationId xmlns:a16="http://schemas.microsoft.com/office/drawing/2014/main" id="{5C52900F-B787-4DA6-B138-154B4F601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3062" r="9435" b="21864"/>
          <a:stretch/>
        </p:blipFill>
        <p:spPr>
          <a:xfrm>
            <a:off x="3529436" y="4427244"/>
            <a:ext cx="912813" cy="1518008"/>
          </a:xfrm>
          <a:prstGeom prst="rect">
            <a:avLst/>
          </a:prstGeom>
        </p:spPr>
      </p:pic>
      <p:pic>
        <p:nvPicPr>
          <p:cNvPr id="161" name="Picture 16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880482-A340-4B09-913E-8A8C3F38B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4804072" y="5881679"/>
            <a:ext cx="1490254" cy="916188"/>
          </a:xfrm>
          <a:prstGeom prst="rect">
            <a:avLst/>
          </a:prstGeom>
        </p:spPr>
      </p:pic>
      <p:pic>
        <p:nvPicPr>
          <p:cNvPr id="162" name="Picture 16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CE03B7-A587-43CA-AFC7-6ED3EDAF2D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5251666" y="11652"/>
            <a:ext cx="1490254" cy="916188"/>
          </a:xfrm>
          <a:prstGeom prst="rect">
            <a:avLst/>
          </a:prstGeom>
        </p:spPr>
      </p:pic>
      <p:pic>
        <p:nvPicPr>
          <p:cNvPr id="164" name="Picture 163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6703D08A-540A-45D7-AB09-286250897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3085039" y="191627"/>
            <a:ext cx="888792" cy="1484131"/>
          </a:xfrm>
          <a:prstGeom prst="rect">
            <a:avLst/>
          </a:prstGeom>
        </p:spPr>
      </p:pic>
      <p:pic>
        <p:nvPicPr>
          <p:cNvPr id="165" name="Picture 164" descr="A picture containing text&#10;&#10;Description automatically generated">
            <a:extLst>
              <a:ext uri="{FF2B5EF4-FFF2-40B4-BE49-F238E27FC236}">
                <a16:creationId xmlns:a16="http://schemas.microsoft.com/office/drawing/2014/main" id="{9BCBFDDB-D4D4-40C5-8DC8-5B3CCA0AB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1784677" y="4881622"/>
            <a:ext cx="1508676" cy="904875"/>
          </a:xfrm>
          <a:prstGeom prst="rect">
            <a:avLst/>
          </a:prstGeom>
        </p:spPr>
      </p:pic>
      <p:pic>
        <p:nvPicPr>
          <p:cNvPr id="166" name="Picture 165" descr="A picture containing text&#10;&#10;Description automatically generated">
            <a:extLst>
              <a:ext uri="{FF2B5EF4-FFF2-40B4-BE49-F238E27FC236}">
                <a16:creationId xmlns:a16="http://schemas.microsoft.com/office/drawing/2014/main" id="{E4C06299-5E69-4004-A22A-E7C3A5DC0C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977597" y="700664"/>
            <a:ext cx="1532473" cy="900874"/>
          </a:xfrm>
          <a:prstGeom prst="rect">
            <a:avLst/>
          </a:prstGeom>
        </p:spPr>
      </p:pic>
      <p:pic>
        <p:nvPicPr>
          <p:cNvPr id="167" name="Picture 16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B713358-C8FB-4420-90D5-2B01414279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531918" y="5115349"/>
            <a:ext cx="1485065" cy="904877"/>
          </a:xfrm>
          <a:prstGeom prst="rect">
            <a:avLst/>
          </a:prstGeom>
        </p:spPr>
      </p:pic>
      <p:pic>
        <p:nvPicPr>
          <p:cNvPr id="169" name="Picture 168" descr="A picture containing floor, indoor, weapon&#10;&#10;Description automatically generated">
            <a:extLst>
              <a:ext uri="{FF2B5EF4-FFF2-40B4-BE49-F238E27FC236}">
                <a16:creationId xmlns:a16="http://schemas.microsoft.com/office/drawing/2014/main" id="{04C69E12-40C0-420A-BC64-A6377A0994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182" r="51981" b="54936"/>
          <a:stretch/>
        </p:blipFill>
        <p:spPr>
          <a:xfrm rot="16200000">
            <a:off x="6906212" y="1062098"/>
            <a:ext cx="1355394" cy="800209"/>
          </a:xfrm>
          <a:prstGeom prst="rect">
            <a:avLst/>
          </a:prstGeom>
        </p:spPr>
      </p:pic>
      <p:pic>
        <p:nvPicPr>
          <p:cNvPr id="170" name="Picture 169" descr="A picture containing text&#10;&#10;Description automatically generated">
            <a:extLst>
              <a:ext uri="{FF2B5EF4-FFF2-40B4-BE49-F238E27FC236}">
                <a16:creationId xmlns:a16="http://schemas.microsoft.com/office/drawing/2014/main" id="{CF3FB43D-D9C9-4E7A-A0A0-E0D643E946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8929909" y="1203268"/>
            <a:ext cx="1532473" cy="900874"/>
          </a:xfrm>
          <a:prstGeom prst="rect">
            <a:avLst/>
          </a:prstGeom>
        </p:spPr>
      </p:pic>
      <p:pic>
        <p:nvPicPr>
          <p:cNvPr id="171" name="Picture 170" descr="A picture containing text&#10;&#10;Description automatically generated">
            <a:extLst>
              <a:ext uri="{FF2B5EF4-FFF2-40B4-BE49-F238E27FC236}">
                <a16:creationId xmlns:a16="http://schemas.microsoft.com/office/drawing/2014/main" id="{ADAFB97F-DBFE-4344-88CD-ABC3CB3608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9782429" y="5022588"/>
            <a:ext cx="1508676" cy="904875"/>
          </a:xfrm>
          <a:prstGeom prst="rect">
            <a:avLst/>
          </a:prstGeom>
        </p:spPr>
      </p:pic>
      <p:pic>
        <p:nvPicPr>
          <p:cNvPr id="172" name="Picture 171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A78E8481-BA20-4212-B61E-9B3C4EFB0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8208302" y="4637038"/>
            <a:ext cx="888792" cy="1484131"/>
          </a:xfrm>
          <a:prstGeom prst="rect">
            <a:avLst/>
          </a:prstGeom>
        </p:spPr>
      </p:pic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1937ACAB-544B-4B85-B48C-AE78165AA00E}"/>
              </a:ext>
            </a:extLst>
          </p:cNvPr>
          <p:cNvCxnSpPr>
            <a:cxnSpLocks/>
            <a:stCxn id="173" idx="2"/>
          </p:cNvCxnSpPr>
          <p:nvPr/>
        </p:nvCxnSpPr>
        <p:spPr>
          <a:xfrm flipV="1">
            <a:off x="8662322" y="2801300"/>
            <a:ext cx="1026447" cy="218873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" name="Picture 179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7F56C8FA-5EDD-4DFE-B975-9B2BDD91A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8208302" y="4637039"/>
            <a:ext cx="888792" cy="14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7C6D61-8570-41A1-B1F1-01F486B12F7A}"/>
              </a:ext>
            </a:extLst>
          </p:cNvPr>
          <p:cNvCxnSpPr>
            <a:cxnSpLocks/>
          </p:cNvCxnSpPr>
          <p:nvPr/>
        </p:nvCxnSpPr>
        <p:spPr>
          <a:xfrm>
            <a:off x="2751667" y="556286"/>
            <a:ext cx="6400949" cy="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11816A-F75A-46CC-A725-77E72AB4570F}"/>
              </a:ext>
            </a:extLst>
          </p:cNvPr>
          <p:cNvCxnSpPr>
            <a:cxnSpLocks/>
          </p:cNvCxnSpPr>
          <p:nvPr/>
        </p:nvCxnSpPr>
        <p:spPr>
          <a:xfrm>
            <a:off x="2751667" y="537236"/>
            <a:ext cx="0" cy="18680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DBB8BF3-4D32-42F4-9345-4247EB8D9F17}"/>
              </a:ext>
            </a:extLst>
          </p:cNvPr>
          <p:cNvGrpSpPr/>
          <p:nvPr/>
        </p:nvGrpSpPr>
        <p:grpSpPr>
          <a:xfrm>
            <a:off x="0" y="2407741"/>
            <a:ext cx="11819464" cy="1967798"/>
            <a:chOff x="0" y="2414090"/>
            <a:chExt cx="12192000" cy="2029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2A86A-73B6-4229-9AB7-348CDF0AA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69059"/>
              <a:ext cx="12192000" cy="1919881"/>
            </a:xfrm>
            <a:prstGeom prst="rect">
              <a:avLst/>
            </a:prstGeom>
          </p:spPr>
        </p:pic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43E82BAC-CBAD-42EE-8B51-ACA2ED3CB1B0}"/>
                </a:ext>
              </a:extLst>
            </p:cNvPr>
            <p:cNvSpPr/>
            <p:nvPr/>
          </p:nvSpPr>
          <p:spPr>
            <a:xfrm>
              <a:off x="2254250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326AA83F-779A-455B-96B7-2B625A9D704F}"/>
                </a:ext>
              </a:extLst>
            </p:cNvPr>
            <p:cNvSpPr/>
            <p:nvPr/>
          </p:nvSpPr>
          <p:spPr>
            <a:xfrm rot="10800000">
              <a:off x="2254250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ED299-CC66-4513-867D-B924314905A0}"/>
                </a:ext>
              </a:extLst>
            </p:cNvPr>
            <p:cNvSpPr/>
            <p:nvPr/>
          </p:nvSpPr>
          <p:spPr>
            <a:xfrm>
              <a:off x="42341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F6F098-CCE9-47DF-8C1C-78A74F069F9D}"/>
                </a:ext>
              </a:extLst>
            </p:cNvPr>
            <p:cNvSpPr/>
            <p:nvPr/>
          </p:nvSpPr>
          <p:spPr>
            <a:xfrm>
              <a:off x="47802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A78CBB-7BCF-4FE7-83EC-E9DF039B8057}"/>
                </a:ext>
              </a:extLst>
            </p:cNvPr>
            <p:cNvSpPr/>
            <p:nvPr/>
          </p:nvSpPr>
          <p:spPr>
            <a:xfrm>
              <a:off x="530099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EB3905-31CA-4BAA-B3D5-688BC48953E4}"/>
                </a:ext>
              </a:extLst>
            </p:cNvPr>
            <p:cNvSpPr/>
            <p:nvPr/>
          </p:nvSpPr>
          <p:spPr>
            <a:xfrm>
              <a:off x="5853443" y="2726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6B764-9F4C-446D-9EA2-F96047E405B5}"/>
                </a:ext>
              </a:extLst>
            </p:cNvPr>
            <p:cNvSpPr/>
            <p:nvPr/>
          </p:nvSpPr>
          <p:spPr>
            <a:xfrm>
              <a:off x="6383668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F06877-DDFF-4E64-88B4-04970826A4FE}"/>
                </a:ext>
              </a:extLst>
            </p:cNvPr>
            <p:cNvSpPr/>
            <p:nvPr/>
          </p:nvSpPr>
          <p:spPr>
            <a:xfrm>
              <a:off x="6971043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199D86-66DB-415B-9C9E-2ECD94E0BBD6}"/>
                </a:ext>
              </a:extLst>
            </p:cNvPr>
            <p:cNvSpPr/>
            <p:nvPr/>
          </p:nvSpPr>
          <p:spPr>
            <a:xfrm>
              <a:off x="3195968" y="27495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44977B-969F-4DA1-BF1D-9E60FCF964E8}"/>
                </a:ext>
              </a:extLst>
            </p:cNvPr>
            <p:cNvSpPr/>
            <p:nvPr/>
          </p:nvSpPr>
          <p:spPr>
            <a:xfrm>
              <a:off x="3195968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819498-0776-47A5-80C3-4126095FDE21}"/>
                </a:ext>
              </a:extLst>
            </p:cNvPr>
            <p:cNvSpPr/>
            <p:nvPr/>
          </p:nvSpPr>
          <p:spPr>
            <a:xfrm>
              <a:off x="4297693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B760769-37E6-4BFD-955B-0D97343ECD5B}"/>
                </a:ext>
              </a:extLst>
            </p:cNvPr>
            <p:cNvSpPr/>
            <p:nvPr/>
          </p:nvSpPr>
          <p:spPr>
            <a:xfrm>
              <a:off x="4297693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03CE11-EA93-4389-8D7E-CD3DE588D43D}"/>
                </a:ext>
              </a:extLst>
            </p:cNvPr>
            <p:cNvSpPr/>
            <p:nvPr/>
          </p:nvSpPr>
          <p:spPr>
            <a:xfrm>
              <a:off x="4658585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054AA0B-598C-4B46-8253-EAAA5A018149}"/>
                </a:ext>
              </a:extLst>
            </p:cNvPr>
            <p:cNvSpPr/>
            <p:nvPr/>
          </p:nvSpPr>
          <p:spPr>
            <a:xfrm>
              <a:off x="4655410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87FA5CB-E305-460C-8E5A-E6998EFA93E6}"/>
                </a:ext>
              </a:extLst>
            </p:cNvPr>
            <p:cNvSpPr/>
            <p:nvPr/>
          </p:nvSpPr>
          <p:spPr>
            <a:xfrm>
              <a:off x="5347560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1AD78F-AABC-48F3-9A30-C9E2A770F153}"/>
                </a:ext>
              </a:extLst>
            </p:cNvPr>
            <p:cNvSpPr/>
            <p:nvPr/>
          </p:nvSpPr>
          <p:spPr>
            <a:xfrm>
              <a:off x="5344385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AC3B26-3071-46D3-B8C2-EF28AADA1BEB}"/>
                </a:ext>
              </a:extLst>
            </p:cNvPr>
            <p:cNvSpPr/>
            <p:nvPr/>
          </p:nvSpPr>
          <p:spPr>
            <a:xfrm>
              <a:off x="5694144" y="362190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9588A9-47B3-4154-9D52-8B4AD125C09A}"/>
                </a:ext>
              </a:extLst>
            </p:cNvPr>
            <p:cNvSpPr/>
            <p:nvPr/>
          </p:nvSpPr>
          <p:spPr>
            <a:xfrm>
              <a:off x="569096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EA8798-0416-4783-AD43-1F64CBA5C21C}"/>
                </a:ext>
              </a:extLst>
            </p:cNvPr>
            <p:cNvSpPr/>
            <p:nvPr/>
          </p:nvSpPr>
          <p:spPr>
            <a:xfrm>
              <a:off x="6383668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5EEA5E-8EC4-415E-AA5E-EF867124A916}"/>
                </a:ext>
              </a:extLst>
            </p:cNvPr>
            <p:cNvSpPr/>
            <p:nvPr/>
          </p:nvSpPr>
          <p:spPr>
            <a:xfrm>
              <a:off x="6380493" y="401081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4F92E4-3A0B-4475-B6E9-DAC28B0F4785}"/>
                </a:ext>
              </a:extLst>
            </p:cNvPr>
            <p:cNvSpPr/>
            <p:nvPr/>
          </p:nvSpPr>
          <p:spPr>
            <a:xfrm>
              <a:off x="6966810" y="36142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C0217C-722D-49F6-98B3-B042A2054F6E}"/>
                </a:ext>
              </a:extLst>
            </p:cNvPr>
            <p:cNvSpPr/>
            <p:nvPr/>
          </p:nvSpPr>
          <p:spPr>
            <a:xfrm>
              <a:off x="6963635" y="401081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C5EA022-D3A7-4FF6-AA06-4143152EDE6E}"/>
              </a:ext>
            </a:extLst>
          </p:cNvPr>
          <p:cNvSpPr/>
          <p:nvPr/>
        </p:nvSpPr>
        <p:spPr>
          <a:xfrm>
            <a:off x="9429512" y="2405300"/>
            <a:ext cx="399438" cy="11971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6FD275-6A56-45F2-A3C5-E4FD074C7161}"/>
              </a:ext>
            </a:extLst>
          </p:cNvPr>
          <p:cNvSpPr/>
          <p:nvPr/>
        </p:nvSpPr>
        <p:spPr>
          <a:xfrm>
            <a:off x="9429512" y="4263683"/>
            <a:ext cx="399438" cy="1386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33F08CB0-E5B6-4A8D-B2B7-C3A1A3B82FA0}"/>
              </a:ext>
            </a:extLst>
          </p:cNvPr>
          <p:cNvSpPr/>
          <p:nvPr/>
        </p:nvSpPr>
        <p:spPr>
          <a:xfrm>
            <a:off x="9530292" y="2434224"/>
            <a:ext cx="191218" cy="289725"/>
          </a:xfrm>
          <a:prstGeom prst="upArrow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7090F8-8B5A-481D-9792-0F171898A159}"/>
              </a:ext>
            </a:extLst>
          </p:cNvPr>
          <p:cNvCxnSpPr>
            <a:cxnSpLocks/>
          </p:cNvCxnSpPr>
          <p:nvPr/>
        </p:nvCxnSpPr>
        <p:spPr>
          <a:xfrm>
            <a:off x="9152616" y="537236"/>
            <a:ext cx="0" cy="18680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A154E9C-A55F-4CC0-98AE-5954558CCC4E}"/>
              </a:ext>
            </a:extLst>
          </p:cNvPr>
          <p:cNvSpPr/>
          <p:nvPr/>
        </p:nvSpPr>
        <p:spPr>
          <a:xfrm rot="10800000">
            <a:off x="2912532" y="4019660"/>
            <a:ext cx="4131735" cy="2685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5DF1F6-D3B1-4DB4-B0E9-BA29C4A1C49B}"/>
              </a:ext>
            </a:extLst>
          </p:cNvPr>
          <p:cNvSpPr/>
          <p:nvPr/>
        </p:nvSpPr>
        <p:spPr>
          <a:xfrm>
            <a:off x="2912531" y="2516025"/>
            <a:ext cx="4131736" cy="2685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130AE9C7-FAF2-42DE-97F9-11C3E94B215B}"/>
              </a:ext>
            </a:extLst>
          </p:cNvPr>
          <p:cNvSpPr/>
          <p:nvPr/>
        </p:nvSpPr>
        <p:spPr>
          <a:xfrm rot="10800000">
            <a:off x="9530292" y="4068071"/>
            <a:ext cx="191218" cy="289725"/>
          </a:xfrm>
          <a:prstGeom prst="upArrow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303C46-AB37-4277-A2F8-8D65791ADF13}"/>
              </a:ext>
            </a:extLst>
          </p:cNvPr>
          <p:cNvSpPr/>
          <p:nvPr/>
        </p:nvSpPr>
        <p:spPr>
          <a:xfrm>
            <a:off x="7309208" y="11753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71C49-5965-4FC4-BFEF-CA8A820A9C41}"/>
              </a:ext>
            </a:extLst>
          </p:cNvPr>
          <p:cNvSpPr/>
          <p:nvPr/>
        </p:nvSpPr>
        <p:spPr>
          <a:xfrm>
            <a:off x="4510901" y="2885215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86B960-E349-4CCC-A7E5-914F06B673BA}"/>
              </a:ext>
            </a:extLst>
          </p:cNvPr>
          <p:cNvSpPr/>
          <p:nvPr/>
        </p:nvSpPr>
        <p:spPr>
          <a:xfrm rot="16200000">
            <a:off x="5823116" y="1121061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E32C2D-80E4-4FCE-9CDF-F9AA8FC3CC3A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6498492" y="2208797"/>
            <a:ext cx="451406" cy="72906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77BE45E-3226-4D8F-A22F-09E927DA18E9}"/>
              </a:ext>
            </a:extLst>
          </p:cNvPr>
          <p:cNvSpPr/>
          <p:nvPr/>
        </p:nvSpPr>
        <p:spPr>
          <a:xfrm rot="10800000">
            <a:off x="4586019" y="88023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FA6E4CE-0B7E-4344-9F50-EBDCC066E099}"/>
              </a:ext>
            </a:extLst>
          </p:cNvPr>
          <p:cNvCxnSpPr>
            <a:cxnSpLocks/>
            <a:stCxn id="51" idx="0"/>
            <a:endCxn id="19" idx="3"/>
          </p:cNvCxnSpPr>
          <p:nvPr/>
        </p:nvCxnSpPr>
        <p:spPr>
          <a:xfrm flipH="1">
            <a:off x="4833269" y="1704954"/>
            <a:ext cx="428125" cy="109241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0D55EC7-FA7C-451F-B39A-586884C4C40A}"/>
              </a:ext>
            </a:extLst>
          </p:cNvPr>
          <p:cNvSpPr/>
          <p:nvPr/>
        </p:nvSpPr>
        <p:spPr>
          <a:xfrm>
            <a:off x="1270058" y="5186074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1053DA-376B-4781-A2E4-A7540484CCB8}"/>
              </a:ext>
            </a:extLst>
          </p:cNvPr>
          <p:cNvCxnSpPr>
            <a:cxnSpLocks/>
            <a:stCxn id="59" idx="1"/>
          </p:cNvCxnSpPr>
          <p:nvPr/>
        </p:nvCxnSpPr>
        <p:spPr>
          <a:xfrm flipV="1">
            <a:off x="618800" y="4050330"/>
            <a:ext cx="876379" cy="112244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05EA850-852D-4786-935D-1C1080B9BEAF}"/>
              </a:ext>
            </a:extLst>
          </p:cNvPr>
          <p:cNvSpPr/>
          <p:nvPr/>
        </p:nvSpPr>
        <p:spPr>
          <a:xfrm>
            <a:off x="173388" y="517725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A903752-1B57-4840-8F66-7C3CEB508211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1722496" y="4019660"/>
            <a:ext cx="25762" cy="116641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1C55AC3-4671-405C-B211-65B980FDF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3182" r="20186" b="8194"/>
          <a:stretch/>
        </p:blipFill>
        <p:spPr>
          <a:xfrm rot="5400000">
            <a:off x="-123732" y="5462869"/>
            <a:ext cx="1485065" cy="90487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1230C0A7-587B-4AC0-9260-BBB6F1E67E1E}"/>
              </a:ext>
            </a:extLst>
          </p:cNvPr>
          <p:cNvSpPr/>
          <p:nvPr/>
        </p:nvSpPr>
        <p:spPr>
          <a:xfrm>
            <a:off x="1528684" y="68198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6E814A9C-C595-4612-91E8-719100B01B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1219563" y="953064"/>
            <a:ext cx="1508676" cy="904875"/>
          </a:xfrm>
          <a:prstGeom prst="rect">
            <a:avLst/>
          </a:prstGeom>
        </p:spPr>
      </p:pic>
      <p:pic>
        <p:nvPicPr>
          <p:cNvPr id="64" name="Picture 63" descr="Text, letter&#10;&#10;Description automatically generated">
            <a:extLst>
              <a:ext uri="{FF2B5EF4-FFF2-40B4-BE49-F238E27FC236}">
                <a16:creationId xmlns:a16="http://schemas.microsoft.com/office/drawing/2014/main" id="{F8FB2432-22E2-4AD6-92E5-66F6A925A1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42873" r="7897" b="1247"/>
          <a:stretch/>
        </p:blipFill>
        <p:spPr>
          <a:xfrm rot="5400000">
            <a:off x="968948" y="5482124"/>
            <a:ext cx="1523572" cy="904875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7E2844A-ECC2-4BDA-9182-98F37B3DE1C8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1973901" y="2159840"/>
            <a:ext cx="160536" cy="50679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FCD02D3-F052-4B0F-AF4D-2A3C9F40591B}"/>
              </a:ext>
            </a:extLst>
          </p:cNvPr>
          <p:cNvSpPr/>
          <p:nvPr/>
        </p:nvSpPr>
        <p:spPr>
          <a:xfrm rot="16200000">
            <a:off x="2795378" y="4957624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965157C-A976-4E35-A130-99C4AE244AF3}"/>
              </a:ext>
            </a:extLst>
          </p:cNvPr>
          <p:cNvCxnSpPr>
            <a:cxnSpLocks/>
          </p:cNvCxnSpPr>
          <p:nvPr/>
        </p:nvCxnSpPr>
        <p:spPr>
          <a:xfrm>
            <a:off x="2816280" y="6358304"/>
            <a:ext cx="6400949" cy="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9A6EB062-6DA4-4398-9D2D-195709EEEE91}"/>
              </a:ext>
            </a:extLst>
          </p:cNvPr>
          <p:cNvSpPr/>
          <p:nvPr/>
        </p:nvSpPr>
        <p:spPr>
          <a:xfrm>
            <a:off x="4287962" y="5916021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26A3CD5-618B-4150-9359-427EC39CBCDE}"/>
              </a:ext>
            </a:extLst>
          </p:cNvPr>
          <p:cNvCxnSpPr>
            <a:cxnSpLocks/>
          </p:cNvCxnSpPr>
          <p:nvPr/>
        </p:nvCxnSpPr>
        <p:spPr>
          <a:xfrm flipH="1" flipV="1">
            <a:off x="2808041" y="4400765"/>
            <a:ext cx="8239" cy="19671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6BCE7B-D01A-4DC4-BAD7-FEBD5393AEAD}"/>
              </a:ext>
            </a:extLst>
          </p:cNvPr>
          <p:cNvCxnSpPr>
            <a:cxnSpLocks/>
          </p:cNvCxnSpPr>
          <p:nvPr/>
        </p:nvCxnSpPr>
        <p:spPr>
          <a:xfrm flipH="1" flipV="1">
            <a:off x="9196198" y="4389538"/>
            <a:ext cx="8239" cy="19671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3E6E15D-F24F-46F9-81B6-3C9E50C0806A}"/>
              </a:ext>
            </a:extLst>
          </p:cNvPr>
          <p:cNvCxnSpPr>
            <a:cxnSpLocks/>
            <a:stCxn id="69" idx="3"/>
          </p:cNvCxnSpPr>
          <p:nvPr/>
        </p:nvCxnSpPr>
        <p:spPr>
          <a:xfrm flipH="1" flipV="1">
            <a:off x="2808042" y="2907369"/>
            <a:ext cx="662712" cy="178724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FB84BA9-CF81-443B-9D33-A09ECC3DBB2D}"/>
              </a:ext>
            </a:extLst>
          </p:cNvPr>
          <p:cNvCxnSpPr>
            <a:cxnSpLocks/>
          </p:cNvCxnSpPr>
          <p:nvPr/>
        </p:nvCxnSpPr>
        <p:spPr>
          <a:xfrm flipH="1" flipV="1">
            <a:off x="2876149" y="3992208"/>
            <a:ext cx="332056" cy="69150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5FE4305C-8A2E-4DCE-BC07-D03B65F92A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2698963" y="4950043"/>
            <a:ext cx="1532473" cy="900874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82077EF-C05B-47FE-9BCB-8C554AB1F40E}"/>
              </a:ext>
            </a:extLst>
          </p:cNvPr>
          <p:cNvSpPr/>
          <p:nvPr/>
        </p:nvSpPr>
        <p:spPr>
          <a:xfrm rot="16200000">
            <a:off x="9120943" y="503594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C501BCF-0B59-4F07-A135-C52EBB07B099}"/>
              </a:ext>
            </a:extLst>
          </p:cNvPr>
          <p:cNvCxnSpPr>
            <a:cxnSpLocks/>
            <a:stCxn id="83" idx="3"/>
          </p:cNvCxnSpPr>
          <p:nvPr/>
        </p:nvCxnSpPr>
        <p:spPr>
          <a:xfrm flipH="1" flipV="1">
            <a:off x="9496668" y="3948952"/>
            <a:ext cx="299651" cy="82398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81F00D2-11C3-4142-AACA-651CD1418303}"/>
              </a:ext>
            </a:extLst>
          </p:cNvPr>
          <p:cNvCxnSpPr>
            <a:cxnSpLocks/>
            <a:stCxn id="83" idx="3"/>
          </p:cNvCxnSpPr>
          <p:nvPr/>
        </p:nvCxnSpPr>
        <p:spPr>
          <a:xfrm flipH="1" flipV="1">
            <a:off x="9496669" y="2823638"/>
            <a:ext cx="299650" cy="194929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A picture containing text&#10;&#10;Description automatically generated">
            <a:extLst>
              <a:ext uri="{FF2B5EF4-FFF2-40B4-BE49-F238E27FC236}">
                <a16:creationId xmlns:a16="http://schemas.microsoft.com/office/drawing/2014/main" id="{54C3A809-5C66-4343-A918-B904AD8920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38800" r="4622" b="28627"/>
          <a:stretch/>
        </p:blipFill>
        <p:spPr>
          <a:xfrm rot="5400000">
            <a:off x="9039545" y="5010408"/>
            <a:ext cx="1532473" cy="900874"/>
          </a:xfrm>
          <a:prstGeom prst="rect">
            <a:avLst/>
          </a:prstGeom>
        </p:spPr>
      </p:pic>
      <p:pic>
        <p:nvPicPr>
          <p:cNvPr id="91" name="Picture 90" descr="A picture containing text, indoor, red, kitchen appliance&#10;&#10;Description automatically generated">
            <a:extLst>
              <a:ext uri="{FF2B5EF4-FFF2-40B4-BE49-F238E27FC236}">
                <a16:creationId xmlns:a16="http://schemas.microsoft.com/office/drawing/2014/main" id="{47DC19BE-389D-43B6-90B6-2366A58A32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5" t="18119" r="27595" b="14486"/>
          <a:stretch/>
        </p:blipFill>
        <p:spPr>
          <a:xfrm rot="5400000">
            <a:off x="4808571" y="564226"/>
            <a:ext cx="888792" cy="1484131"/>
          </a:xfrm>
          <a:prstGeom prst="rect">
            <a:avLst/>
          </a:prstGeom>
        </p:spPr>
      </p:pic>
      <p:pic>
        <p:nvPicPr>
          <p:cNvPr id="92" name="Picture 91" descr="A picture containing floor, indoor, weapon&#10;&#10;Description automatically generated">
            <a:extLst>
              <a:ext uri="{FF2B5EF4-FFF2-40B4-BE49-F238E27FC236}">
                <a16:creationId xmlns:a16="http://schemas.microsoft.com/office/drawing/2014/main" id="{0522DF51-B834-4EA5-A3CD-B1042F2ED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182" r="51981" b="54936"/>
          <a:stretch/>
        </p:blipFill>
        <p:spPr>
          <a:xfrm rot="16200000">
            <a:off x="5818407" y="1137401"/>
            <a:ext cx="1355394" cy="800209"/>
          </a:xfrm>
          <a:prstGeom prst="rect">
            <a:avLst/>
          </a:prstGeom>
        </p:spPr>
      </p:pic>
      <p:pic>
        <p:nvPicPr>
          <p:cNvPr id="93" name="Picture 9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27365-F5A1-42A7-9429-F1E3B48C31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4204335" y="5870287"/>
            <a:ext cx="1490254" cy="916188"/>
          </a:xfrm>
          <a:prstGeom prst="rect">
            <a:avLst/>
          </a:prstGeom>
        </p:spPr>
      </p:pic>
      <p:pic>
        <p:nvPicPr>
          <p:cNvPr id="94" name="Picture 9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63207E-7DDC-4F72-B333-210AF135F9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416" r="8295" b="29312"/>
          <a:stretch/>
        </p:blipFill>
        <p:spPr>
          <a:xfrm>
            <a:off x="7239456" y="79142"/>
            <a:ext cx="1490254" cy="916188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86F5F4DB-C6A1-4132-868D-0536F48833AB}"/>
              </a:ext>
            </a:extLst>
          </p:cNvPr>
          <p:cNvSpPr/>
          <p:nvPr/>
        </p:nvSpPr>
        <p:spPr>
          <a:xfrm rot="16200000">
            <a:off x="7906482" y="501590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275F54D-36D2-456E-BBD0-B63ABE173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97" b="42380"/>
          <a:stretch/>
        </p:blipFill>
        <p:spPr>
          <a:xfrm>
            <a:off x="8158487" y="4752582"/>
            <a:ext cx="851770" cy="1350751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18A6E05-2A46-43E2-BEA4-2B70E78C0DD1}"/>
              </a:ext>
            </a:extLst>
          </p:cNvPr>
          <p:cNvCxnSpPr>
            <a:cxnSpLocks/>
            <a:stCxn id="102" idx="0"/>
          </p:cNvCxnSpPr>
          <p:nvPr/>
        </p:nvCxnSpPr>
        <p:spPr>
          <a:xfrm flipH="1" flipV="1">
            <a:off x="8576133" y="3963121"/>
            <a:ext cx="8239" cy="78946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69AD227-C8B9-4338-A21B-41D0A39DA8CF}"/>
              </a:ext>
            </a:extLst>
          </p:cNvPr>
          <p:cNvSpPr/>
          <p:nvPr/>
        </p:nvSpPr>
        <p:spPr>
          <a:xfrm rot="16200000">
            <a:off x="6835076" y="5035947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0" name="Picture 2">
            <a:extLst>
              <a:ext uri="{FF2B5EF4-FFF2-40B4-BE49-F238E27FC236}">
                <a16:creationId xmlns:a16="http://schemas.microsoft.com/office/drawing/2014/main" id="{51FE1868-85ED-494F-857E-B046ABBD1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28" t="5666" r="22829" b="-928"/>
          <a:stretch/>
        </p:blipFill>
        <p:spPr bwMode="auto">
          <a:xfrm>
            <a:off x="6995919" y="4752582"/>
            <a:ext cx="937493" cy="13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41B542B-D000-4373-AAF0-9A1427634768}"/>
              </a:ext>
            </a:extLst>
          </p:cNvPr>
          <p:cNvCxnSpPr>
            <a:cxnSpLocks/>
            <a:stCxn id="110" idx="0"/>
          </p:cNvCxnSpPr>
          <p:nvPr/>
        </p:nvCxnSpPr>
        <p:spPr>
          <a:xfrm flipV="1">
            <a:off x="7464666" y="2732950"/>
            <a:ext cx="191427" cy="20196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9FF4207-9DAE-4A76-ADF5-10BD0ADA1F3E}"/>
              </a:ext>
            </a:extLst>
          </p:cNvPr>
          <p:cNvCxnSpPr>
            <a:cxnSpLocks/>
          </p:cNvCxnSpPr>
          <p:nvPr/>
        </p:nvCxnSpPr>
        <p:spPr>
          <a:xfrm flipV="1">
            <a:off x="7483112" y="3853337"/>
            <a:ext cx="467124" cy="90889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F294DC3-4E1E-4A8B-96B1-20BE4FBCE0B6}"/>
              </a:ext>
            </a:extLst>
          </p:cNvPr>
          <p:cNvSpPr/>
          <p:nvPr/>
        </p:nvSpPr>
        <p:spPr>
          <a:xfrm rot="10800000">
            <a:off x="7285869" y="115718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9F706C75-D451-4050-85A8-326888BA9A3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8" t="33079" r="43493" b="9082"/>
          <a:stretch/>
        </p:blipFill>
        <p:spPr>
          <a:xfrm>
            <a:off x="7282293" y="1146424"/>
            <a:ext cx="1377666" cy="843927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A491F1D-855F-4209-87E8-C232AC5166B3}"/>
              </a:ext>
            </a:extLst>
          </p:cNvPr>
          <p:cNvCxnSpPr>
            <a:cxnSpLocks/>
            <a:stCxn id="117" idx="0"/>
          </p:cNvCxnSpPr>
          <p:nvPr/>
        </p:nvCxnSpPr>
        <p:spPr>
          <a:xfrm flipH="1">
            <a:off x="7950236" y="1981904"/>
            <a:ext cx="11008" cy="78373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A98457F-B987-41F4-92FE-E0A5CE1121FB}"/>
              </a:ext>
            </a:extLst>
          </p:cNvPr>
          <p:cNvSpPr/>
          <p:nvPr/>
        </p:nvSpPr>
        <p:spPr>
          <a:xfrm>
            <a:off x="4523924" y="2893410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1A342D"/>
                </a:solidFill>
                <a:latin typeface="Glypha LT Std" panose="02060503030505020204" pitchFamily="18" charset="0"/>
              </a:rPr>
              <a:t>Coach</a:t>
            </a:r>
            <a:endParaRPr lang="en-GB" dirty="0">
              <a:solidFill>
                <a:srgbClr val="1A342D"/>
              </a:solidFill>
              <a:latin typeface="Glypha LT Std" panose="02060503030505020204" pitchFamily="18" charset="0"/>
            </a:endParaRPr>
          </a:p>
          <a:p>
            <a:pPr algn="ctr"/>
            <a:r>
              <a:rPr lang="en-GB" sz="4400" dirty="0">
                <a:solidFill>
                  <a:srgbClr val="1A342D"/>
                </a:solidFill>
                <a:latin typeface="Glypha LT Std" panose="02060503030505020204" pitchFamily="18" charset="0"/>
              </a:rPr>
              <a:t>E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ED0071-48BB-4E51-A728-DBA343DC2170}"/>
              </a:ext>
            </a:extLst>
          </p:cNvPr>
          <p:cNvSpPr/>
          <p:nvPr/>
        </p:nvSpPr>
        <p:spPr>
          <a:xfrm>
            <a:off x="3029964" y="710011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C8F0575-65E1-49EB-9C2C-76EE0EFA203B}"/>
              </a:ext>
            </a:extLst>
          </p:cNvPr>
          <p:cNvCxnSpPr>
            <a:cxnSpLocks/>
            <a:stCxn id="123" idx="2"/>
            <a:endCxn id="24" idx="2"/>
          </p:cNvCxnSpPr>
          <p:nvPr/>
        </p:nvCxnSpPr>
        <p:spPr>
          <a:xfrm flipH="1">
            <a:off x="3197834" y="2187863"/>
            <a:ext cx="284568" cy="71950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F6A3464-C4AB-477E-B868-95531CC42870}"/>
              </a:ext>
            </a:extLst>
          </p:cNvPr>
          <p:cNvCxnSpPr>
            <a:cxnSpLocks/>
            <a:stCxn id="123" idx="2"/>
          </p:cNvCxnSpPr>
          <p:nvPr/>
        </p:nvCxnSpPr>
        <p:spPr>
          <a:xfrm flipH="1">
            <a:off x="3360676" y="2187863"/>
            <a:ext cx="121726" cy="175911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>
            <a:extLst>
              <a:ext uri="{FF2B5EF4-FFF2-40B4-BE49-F238E27FC236}">
                <a16:creationId xmlns:a16="http://schemas.microsoft.com/office/drawing/2014/main" id="{40C0D6C9-13F9-4BFB-9754-48F532D2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 bwMode="auto">
          <a:xfrm>
            <a:off x="3006018" y="691282"/>
            <a:ext cx="963031" cy="151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18EF7219-64B6-48E8-ADA6-0AA0B0D9E463}"/>
              </a:ext>
            </a:extLst>
          </p:cNvPr>
          <p:cNvSpPr/>
          <p:nvPr/>
        </p:nvSpPr>
        <p:spPr>
          <a:xfrm>
            <a:off x="10221077" y="702325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2" name="Picture 131" descr="A picture containing text&#10;&#10;Description automatically generated">
            <a:extLst>
              <a:ext uri="{FF2B5EF4-FFF2-40B4-BE49-F238E27FC236}">
                <a16:creationId xmlns:a16="http://schemas.microsoft.com/office/drawing/2014/main" id="{B7EEC829-B325-4CAA-8C6B-40F71620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4" t="65018" r="13333" b="2551"/>
          <a:stretch/>
        </p:blipFill>
        <p:spPr>
          <a:xfrm rot="5400000">
            <a:off x="9908978" y="999277"/>
            <a:ext cx="1508676" cy="904875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17126CA3-05B6-46D4-B6FA-98CF89043FF9}"/>
              </a:ext>
            </a:extLst>
          </p:cNvPr>
          <p:cNvCxnSpPr>
            <a:cxnSpLocks/>
            <a:stCxn id="131" idx="2"/>
          </p:cNvCxnSpPr>
          <p:nvPr/>
        </p:nvCxnSpPr>
        <p:spPr>
          <a:xfrm flipH="1">
            <a:off x="9721510" y="2180177"/>
            <a:ext cx="952005" cy="47912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925738C-FC41-435B-B49E-06F71B6D1C9C}"/>
              </a:ext>
            </a:extLst>
          </p:cNvPr>
          <p:cNvSpPr/>
          <p:nvPr/>
        </p:nvSpPr>
        <p:spPr>
          <a:xfrm>
            <a:off x="10646643" y="4838023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0C56678-347D-4C23-9DC6-0C1377C0364C}"/>
              </a:ext>
            </a:extLst>
          </p:cNvPr>
          <p:cNvCxnSpPr>
            <a:cxnSpLocks/>
            <a:stCxn id="134" idx="0"/>
          </p:cNvCxnSpPr>
          <p:nvPr/>
        </p:nvCxnSpPr>
        <p:spPr>
          <a:xfrm flipH="1" flipV="1">
            <a:off x="11013694" y="3946973"/>
            <a:ext cx="308325" cy="89105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64036818-5D68-420E-B1F8-9490B587B28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017" t="21780" r="51227" b="15038"/>
          <a:stretch/>
        </p:blipFill>
        <p:spPr>
          <a:xfrm>
            <a:off x="10574774" y="4825360"/>
            <a:ext cx="1494487" cy="9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D5CBDB11-F38F-4B00-BA15-3CE5846F2E33}"/>
              </a:ext>
            </a:extLst>
          </p:cNvPr>
          <p:cNvGrpSpPr/>
          <p:nvPr/>
        </p:nvGrpSpPr>
        <p:grpSpPr>
          <a:xfrm>
            <a:off x="0" y="2380226"/>
            <a:ext cx="12192000" cy="2046757"/>
            <a:chOff x="0" y="2244754"/>
            <a:chExt cx="12192000" cy="2046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342614-8055-47D8-A199-55130D90A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097" b="8064"/>
            <a:stretch/>
          </p:blipFill>
          <p:spPr>
            <a:xfrm>
              <a:off x="0" y="2324946"/>
              <a:ext cx="12192000" cy="1869440"/>
            </a:xfrm>
            <a:prstGeom prst="rect">
              <a:avLst/>
            </a:prstGeom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B68E564-47E1-4E39-8C96-B7B5ADDC5157}"/>
                </a:ext>
              </a:extLst>
            </p:cNvPr>
            <p:cNvSpPr/>
            <p:nvPr/>
          </p:nvSpPr>
          <p:spPr>
            <a:xfrm>
              <a:off x="2401570" y="22616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EDA221A1-A997-4B38-B428-22F2F40432BB}"/>
                </a:ext>
              </a:extLst>
            </p:cNvPr>
            <p:cNvSpPr/>
            <p:nvPr/>
          </p:nvSpPr>
          <p:spPr>
            <a:xfrm rot="10800000">
              <a:off x="2401570" y="39560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4FF2CC72-DED8-4FBD-B90F-468EEC295429}"/>
                </a:ext>
              </a:extLst>
            </p:cNvPr>
            <p:cNvSpPr/>
            <p:nvPr/>
          </p:nvSpPr>
          <p:spPr>
            <a:xfrm>
              <a:off x="9641627" y="2244754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663B68B8-F48C-4A60-8D7D-5B69444B8C49}"/>
                </a:ext>
              </a:extLst>
            </p:cNvPr>
            <p:cNvSpPr/>
            <p:nvPr/>
          </p:nvSpPr>
          <p:spPr>
            <a:xfrm rot="10800000">
              <a:off x="9641627" y="3939116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740AC3-7DA7-44D1-ABC4-7C18BD014C1A}"/>
                </a:ext>
              </a:extLst>
            </p:cNvPr>
            <p:cNvSpPr/>
            <p:nvPr/>
          </p:nvSpPr>
          <p:spPr>
            <a:xfrm>
              <a:off x="3323167" y="252941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65DD8F-5941-4124-B77E-A84C648621D2}"/>
                </a:ext>
              </a:extLst>
            </p:cNvPr>
            <p:cNvSpPr/>
            <p:nvPr/>
          </p:nvSpPr>
          <p:spPr>
            <a:xfrm>
              <a:off x="3323167" y="28614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BA1769-E18E-4F75-835D-6972B5F8E9C3}"/>
                </a:ext>
              </a:extLst>
            </p:cNvPr>
            <p:cNvSpPr/>
            <p:nvPr/>
          </p:nvSpPr>
          <p:spPr>
            <a:xfrm>
              <a:off x="3655484" y="28360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3B5681-8BCE-4508-A2FE-48647F7C8DC6}"/>
                </a:ext>
              </a:extLst>
            </p:cNvPr>
            <p:cNvSpPr/>
            <p:nvPr/>
          </p:nvSpPr>
          <p:spPr>
            <a:xfrm>
              <a:off x="3655484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F87EB9-672E-42B8-8BFB-F98835238F71}"/>
                </a:ext>
              </a:extLst>
            </p:cNvPr>
            <p:cNvSpPr/>
            <p:nvPr/>
          </p:nvSpPr>
          <p:spPr>
            <a:xfrm>
              <a:off x="3972984" y="25071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B31A5E-0BCB-4E4F-9F81-21F44939E2CB}"/>
                </a:ext>
              </a:extLst>
            </p:cNvPr>
            <p:cNvSpPr/>
            <p:nvPr/>
          </p:nvSpPr>
          <p:spPr>
            <a:xfrm>
              <a:off x="3953934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C1267A-2A17-4035-9067-8985FF351216}"/>
                </a:ext>
              </a:extLst>
            </p:cNvPr>
            <p:cNvSpPr/>
            <p:nvPr/>
          </p:nvSpPr>
          <p:spPr>
            <a:xfrm>
              <a:off x="4292601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C222229-F3CF-4138-A279-A72DAC955510}"/>
                </a:ext>
              </a:extLst>
            </p:cNvPr>
            <p:cNvSpPr/>
            <p:nvPr/>
          </p:nvSpPr>
          <p:spPr>
            <a:xfrm>
              <a:off x="4305301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359A12C-69A9-43F4-93B2-7EA4DEFF5046}"/>
                </a:ext>
              </a:extLst>
            </p:cNvPr>
            <p:cNvSpPr/>
            <p:nvPr/>
          </p:nvSpPr>
          <p:spPr>
            <a:xfrm>
              <a:off x="4622801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93E72A-4E18-47F5-8A94-769684135FA1}"/>
                </a:ext>
              </a:extLst>
            </p:cNvPr>
            <p:cNvSpPr/>
            <p:nvPr/>
          </p:nvSpPr>
          <p:spPr>
            <a:xfrm>
              <a:off x="4622801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1FA5B8-D67D-456C-A07A-EB801931981F}"/>
                </a:ext>
              </a:extLst>
            </p:cNvPr>
            <p:cNvSpPr/>
            <p:nvPr/>
          </p:nvSpPr>
          <p:spPr>
            <a:xfrm>
              <a:off x="4969935" y="28360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214F69-EBC2-4B5D-ABE6-3DE6B7CFF72F}"/>
                </a:ext>
              </a:extLst>
            </p:cNvPr>
            <p:cNvSpPr/>
            <p:nvPr/>
          </p:nvSpPr>
          <p:spPr>
            <a:xfrm>
              <a:off x="4955118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64F659-6878-43F8-AD38-254A1CA80A61}"/>
                </a:ext>
              </a:extLst>
            </p:cNvPr>
            <p:cNvSpPr/>
            <p:nvPr/>
          </p:nvSpPr>
          <p:spPr>
            <a:xfrm>
              <a:off x="5287435" y="252612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FF20118-5238-4D8B-A6B9-40811A8F86FD}"/>
                </a:ext>
              </a:extLst>
            </p:cNvPr>
            <p:cNvSpPr/>
            <p:nvPr/>
          </p:nvSpPr>
          <p:spPr>
            <a:xfrm>
              <a:off x="5287435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DA0EFD-1849-4AA9-9881-4AA51717AFD9}"/>
                </a:ext>
              </a:extLst>
            </p:cNvPr>
            <p:cNvSpPr/>
            <p:nvPr/>
          </p:nvSpPr>
          <p:spPr>
            <a:xfrm>
              <a:off x="5604935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2617AA-DD70-485B-88FC-B4E39D69B79F}"/>
                </a:ext>
              </a:extLst>
            </p:cNvPr>
            <p:cNvSpPr/>
            <p:nvPr/>
          </p:nvSpPr>
          <p:spPr>
            <a:xfrm>
              <a:off x="5611286" y="252330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9CBA4D-A618-47BD-A078-6E628526594A}"/>
                </a:ext>
              </a:extLst>
            </p:cNvPr>
            <p:cNvSpPr/>
            <p:nvPr/>
          </p:nvSpPr>
          <p:spPr>
            <a:xfrm>
              <a:off x="6282269" y="28499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CD15F7-EE21-4C3C-BD64-274D636130E1}"/>
                </a:ext>
              </a:extLst>
            </p:cNvPr>
            <p:cNvSpPr/>
            <p:nvPr/>
          </p:nvSpPr>
          <p:spPr>
            <a:xfrm>
              <a:off x="6272742" y="253563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A9E104-297E-4D54-B2C9-34666AA75407}"/>
                </a:ext>
              </a:extLst>
            </p:cNvPr>
            <p:cNvSpPr/>
            <p:nvPr/>
          </p:nvSpPr>
          <p:spPr>
            <a:xfrm>
              <a:off x="6601989" y="252444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63F0F2-A05B-4DB0-80D9-872D7FE2BBCC}"/>
                </a:ext>
              </a:extLst>
            </p:cNvPr>
            <p:cNvSpPr/>
            <p:nvPr/>
          </p:nvSpPr>
          <p:spPr>
            <a:xfrm>
              <a:off x="6610349" y="284970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5E5943-47CC-4CF5-BE6A-B01B57063024}"/>
                </a:ext>
              </a:extLst>
            </p:cNvPr>
            <p:cNvSpPr/>
            <p:nvPr/>
          </p:nvSpPr>
          <p:spPr>
            <a:xfrm>
              <a:off x="6980768" y="284710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F60EDB-1292-45F2-B5BE-41B498E2652E}"/>
                </a:ext>
              </a:extLst>
            </p:cNvPr>
            <p:cNvSpPr/>
            <p:nvPr/>
          </p:nvSpPr>
          <p:spPr>
            <a:xfrm>
              <a:off x="6997648" y="25285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F6517-1A22-4858-9A84-629323BFC9FA}"/>
                </a:ext>
              </a:extLst>
            </p:cNvPr>
            <p:cNvSpPr/>
            <p:nvPr/>
          </p:nvSpPr>
          <p:spPr>
            <a:xfrm>
              <a:off x="7749750" y="252836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819939-A5FE-4518-A24E-A29E7C893E67}"/>
                </a:ext>
              </a:extLst>
            </p:cNvPr>
            <p:cNvSpPr/>
            <p:nvPr/>
          </p:nvSpPr>
          <p:spPr>
            <a:xfrm>
              <a:off x="7749750" y="285003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41B20-6328-4703-8018-B8E4BE71DA02}"/>
                </a:ext>
              </a:extLst>
            </p:cNvPr>
            <p:cNvSpPr/>
            <p:nvPr/>
          </p:nvSpPr>
          <p:spPr>
            <a:xfrm>
              <a:off x="8072971" y="284710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544F4A-1102-4B50-86FF-6CABA32C9CD0}"/>
                </a:ext>
              </a:extLst>
            </p:cNvPr>
            <p:cNvSpPr/>
            <p:nvPr/>
          </p:nvSpPr>
          <p:spPr>
            <a:xfrm>
              <a:off x="8072971" y="252330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47931D-4699-436C-8394-912053C9DFCD}"/>
                </a:ext>
              </a:extLst>
            </p:cNvPr>
            <p:cNvSpPr/>
            <p:nvPr/>
          </p:nvSpPr>
          <p:spPr>
            <a:xfrm>
              <a:off x="8454177" y="253563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178229F-5DFF-4DCA-A057-4CDF30D0A1DD}"/>
                </a:ext>
              </a:extLst>
            </p:cNvPr>
            <p:cNvSpPr/>
            <p:nvPr/>
          </p:nvSpPr>
          <p:spPr>
            <a:xfrm>
              <a:off x="8464547" y="285807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227807-10D0-4300-8841-B9CA17ABB53F}"/>
                </a:ext>
              </a:extLst>
            </p:cNvPr>
            <p:cNvSpPr/>
            <p:nvPr/>
          </p:nvSpPr>
          <p:spPr>
            <a:xfrm>
              <a:off x="7740862" y="348115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2F48548-EAB9-4076-81B7-78EB830E181E}"/>
                </a:ext>
              </a:extLst>
            </p:cNvPr>
            <p:cNvSpPr/>
            <p:nvPr/>
          </p:nvSpPr>
          <p:spPr>
            <a:xfrm>
              <a:off x="7735782" y="380283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A21BA75-44AC-417C-81DE-0211959BD03D}"/>
                </a:ext>
              </a:extLst>
            </p:cNvPr>
            <p:cNvSpPr/>
            <p:nvPr/>
          </p:nvSpPr>
          <p:spPr>
            <a:xfrm>
              <a:off x="8074243" y="38049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1FE1D4-FC0C-44C7-BF27-89AE85BB305B}"/>
                </a:ext>
              </a:extLst>
            </p:cNvPr>
            <p:cNvSpPr/>
            <p:nvPr/>
          </p:nvSpPr>
          <p:spPr>
            <a:xfrm>
              <a:off x="8089483" y="34811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C44195-2EAC-43D0-9859-EF73AF33BF6D}"/>
                </a:ext>
              </a:extLst>
            </p:cNvPr>
            <p:cNvSpPr/>
            <p:nvPr/>
          </p:nvSpPr>
          <p:spPr>
            <a:xfrm>
              <a:off x="8450369" y="34884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6E33494-36B3-4FFB-9B55-A8DB3639D62E}"/>
                </a:ext>
              </a:extLst>
            </p:cNvPr>
            <p:cNvSpPr/>
            <p:nvPr/>
          </p:nvSpPr>
          <p:spPr>
            <a:xfrm>
              <a:off x="8460739" y="381086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7675BB-7F52-44F4-A7A9-D2E624B86136}"/>
                </a:ext>
              </a:extLst>
            </p:cNvPr>
            <p:cNvSpPr/>
            <p:nvPr/>
          </p:nvSpPr>
          <p:spPr>
            <a:xfrm>
              <a:off x="6291796" y="380186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325F90-00C6-4C19-8673-08C331F7D5C5}"/>
                </a:ext>
              </a:extLst>
            </p:cNvPr>
            <p:cNvSpPr/>
            <p:nvPr/>
          </p:nvSpPr>
          <p:spPr>
            <a:xfrm>
              <a:off x="6282269" y="34875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13FDC8-CE41-4B78-B98E-C544F9720170}"/>
                </a:ext>
              </a:extLst>
            </p:cNvPr>
            <p:cNvSpPr/>
            <p:nvPr/>
          </p:nvSpPr>
          <p:spPr>
            <a:xfrm>
              <a:off x="6611516" y="347637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2ADDF5E-FEEF-443E-864C-0DDDD52D7136}"/>
                </a:ext>
              </a:extLst>
            </p:cNvPr>
            <p:cNvSpPr/>
            <p:nvPr/>
          </p:nvSpPr>
          <p:spPr>
            <a:xfrm>
              <a:off x="6619876" y="380164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09B24A9-9B57-4487-AB80-9E6B4A056EC8}"/>
                </a:ext>
              </a:extLst>
            </p:cNvPr>
            <p:cNvSpPr/>
            <p:nvPr/>
          </p:nvSpPr>
          <p:spPr>
            <a:xfrm>
              <a:off x="6990295" y="379903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F4E894-482B-4332-B591-7371AD99C69C}"/>
                </a:ext>
              </a:extLst>
            </p:cNvPr>
            <p:cNvSpPr/>
            <p:nvPr/>
          </p:nvSpPr>
          <p:spPr>
            <a:xfrm>
              <a:off x="7007175" y="348050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09BE730-44B1-4270-A385-68EC47F76A5D}"/>
                </a:ext>
              </a:extLst>
            </p:cNvPr>
            <p:cNvSpPr/>
            <p:nvPr/>
          </p:nvSpPr>
          <p:spPr>
            <a:xfrm>
              <a:off x="3323167" y="350077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D3BD2C-712E-4AE3-B810-EF3BAA62947B}"/>
                </a:ext>
              </a:extLst>
            </p:cNvPr>
            <p:cNvSpPr/>
            <p:nvPr/>
          </p:nvSpPr>
          <p:spPr>
            <a:xfrm>
              <a:off x="3323167" y="38328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50715CA-39B9-41FD-964C-C29B67A456C1}"/>
                </a:ext>
              </a:extLst>
            </p:cNvPr>
            <p:cNvSpPr/>
            <p:nvPr/>
          </p:nvSpPr>
          <p:spPr>
            <a:xfrm>
              <a:off x="3655484" y="38074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71E3C25-7EC6-46E5-8385-BB1CAB234E2F}"/>
                </a:ext>
              </a:extLst>
            </p:cNvPr>
            <p:cNvSpPr/>
            <p:nvPr/>
          </p:nvSpPr>
          <p:spPr>
            <a:xfrm>
              <a:off x="3972984" y="34785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364143-00AF-448B-91F7-B9E82A70EE84}"/>
                </a:ext>
              </a:extLst>
            </p:cNvPr>
            <p:cNvSpPr/>
            <p:nvPr/>
          </p:nvSpPr>
          <p:spPr>
            <a:xfrm>
              <a:off x="3953934" y="382942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4AA8B48-7C1E-47FA-8911-C0540EA0AE54}"/>
                </a:ext>
              </a:extLst>
            </p:cNvPr>
            <p:cNvSpPr/>
            <p:nvPr/>
          </p:nvSpPr>
          <p:spPr>
            <a:xfrm>
              <a:off x="4292601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56B802E-00AC-4182-AE43-1223CE0123F5}"/>
                </a:ext>
              </a:extLst>
            </p:cNvPr>
            <p:cNvSpPr/>
            <p:nvPr/>
          </p:nvSpPr>
          <p:spPr>
            <a:xfrm>
              <a:off x="4305301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2A94228-EA5E-436D-A623-37CCE4E9AF67}"/>
                </a:ext>
              </a:extLst>
            </p:cNvPr>
            <p:cNvSpPr/>
            <p:nvPr/>
          </p:nvSpPr>
          <p:spPr>
            <a:xfrm>
              <a:off x="4622801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1D796D0-B6F2-469E-8A3C-2D3CBC96A1E6}"/>
                </a:ext>
              </a:extLst>
            </p:cNvPr>
            <p:cNvSpPr/>
            <p:nvPr/>
          </p:nvSpPr>
          <p:spPr>
            <a:xfrm>
              <a:off x="4622801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03B221-1611-4947-82B8-B5C08A2F525E}"/>
                </a:ext>
              </a:extLst>
            </p:cNvPr>
            <p:cNvSpPr/>
            <p:nvPr/>
          </p:nvSpPr>
          <p:spPr>
            <a:xfrm>
              <a:off x="4969935" y="380744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1B42B5D-A9C1-4B90-B0CD-CC1460465139}"/>
                </a:ext>
              </a:extLst>
            </p:cNvPr>
            <p:cNvSpPr/>
            <p:nvPr/>
          </p:nvSpPr>
          <p:spPr>
            <a:xfrm>
              <a:off x="4955118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40EED8-3992-40B5-9BD7-60C2FB7988BC}"/>
                </a:ext>
              </a:extLst>
            </p:cNvPr>
            <p:cNvSpPr/>
            <p:nvPr/>
          </p:nvSpPr>
          <p:spPr>
            <a:xfrm>
              <a:off x="5287435" y="349747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F4C9F68-49BA-4818-A790-F28173A3A870}"/>
                </a:ext>
              </a:extLst>
            </p:cNvPr>
            <p:cNvSpPr/>
            <p:nvPr/>
          </p:nvSpPr>
          <p:spPr>
            <a:xfrm>
              <a:off x="5287435" y="382128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A13DFAD-590F-4331-AB79-EBED86B20FC0}"/>
                </a:ext>
              </a:extLst>
            </p:cNvPr>
            <p:cNvSpPr/>
            <p:nvPr/>
          </p:nvSpPr>
          <p:spPr>
            <a:xfrm>
              <a:off x="5604935" y="382942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7739B8B-2FBC-4C45-8EC2-0EA1B3FE251F}"/>
                </a:ext>
              </a:extLst>
            </p:cNvPr>
            <p:cNvSpPr/>
            <p:nvPr/>
          </p:nvSpPr>
          <p:spPr>
            <a:xfrm>
              <a:off x="5611286" y="349465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B8AE373-1F8F-4B1A-8CC7-65B78D929FC6}"/>
                </a:ext>
              </a:extLst>
            </p:cNvPr>
            <p:cNvSpPr/>
            <p:nvPr/>
          </p:nvSpPr>
          <p:spPr>
            <a:xfrm>
              <a:off x="3642576" y="351046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02DBD2F5-1ED2-46AB-843C-6211897DBAFC}"/>
              </a:ext>
            </a:extLst>
          </p:cNvPr>
          <p:cNvSpPr/>
          <p:nvPr/>
        </p:nvSpPr>
        <p:spPr>
          <a:xfrm rot="10800000">
            <a:off x="3234267" y="4028128"/>
            <a:ext cx="5926666" cy="2436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359F8E-12CD-4D78-B778-28E8F67987FF}"/>
              </a:ext>
            </a:extLst>
          </p:cNvPr>
          <p:cNvSpPr/>
          <p:nvPr/>
        </p:nvSpPr>
        <p:spPr>
          <a:xfrm>
            <a:off x="3234267" y="2515921"/>
            <a:ext cx="5926666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80CA73B-B420-44E1-9A0E-0F0FCD70EFC4}"/>
              </a:ext>
            </a:extLst>
          </p:cNvPr>
          <p:cNvCxnSpPr>
            <a:cxnSpLocks/>
          </p:cNvCxnSpPr>
          <p:nvPr/>
        </p:nvCxnSpPr>
        <p:spPr>
          <a:xfrm flipH="1" flipV="1">
            <a:off x="5072594" y="2841510"/>
            <a:ext cx="797617" cy="237714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FC59A53-948E-451B-B71A-8276397CB1E4}"/>
              </a:ext>
            </a:extLst>
          </p:cNvPr>
          <p:cNvCxnSpPr>
            <a:cxnSpLocks/>
          </p:cNvCxnSpPr>
          <p:nvPr/>
        </p:nvCxnSpPr>
        <p:spPr>
          <a:xfrm flipV="1">
            <a:off x="6432188" y="4021032"/>
            <a:ext cx="875647" cy="121250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94074BE3-C2C5-4583-837E-028E1C8768A5}"/>
              </a:ext>
            </a:extLst>
          </p:cNvPr>
          <p:cNvSpPr/>
          <p:nvPr/>
        </p:nvSpPr>
        <p:spPr>
          <a:xfrm>
            <a:off x="685065" y="464205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10E3FAC-7CC6-4DCD-9310-5BAF86271FAD}"/>
              </a:ext>
            </a:extLst>
          </p:cNvPr>
          <p:cNvCxnSpPr>
            <a:cxnSpLocks/>
          </p:cNvCxnSpPr>
          <p:nvPr/>
        </p:nvCxnSpPr>
        <p:spPr>
          <a:xfrm flipH="1" flipV="1">
            <a:off x="2626973" y="4070542"/>
            <a:ext cx="978450" cy="57025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3CA51A0-6CBC-41E8-B242-9361AE91D774}"/>
              </a:ext>
            </a:extLst>
          </p:cNvPr>
          <p:cNvCxnSpPr>
            <a:cxnSpLocks/>
            <a:stCxn id="81" idx="0"/>
          </p:cNvCxnSpPr>
          <p:nvPr/>
        </p:nvCxnSpPr>
        <p:spPr>
          <a:xfrm flipH="1" flipV="1">
            <a:off x="2656266" y="2564891"/>
            <a:ext cx="1196598" cy="207590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832C2C4C-A51F-457E-AC2D-EF2CC0F730BD}"/>
              </a:ext>
            </a:extLst>
          </p:cNvPr>
          <p:cNvSpPr/>
          <p:nvPr/>
        </p:nvSpPr>
        <p:spPr>
          <a:xfrm>
            <a:off x="3400426" y="464079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B6185F4-A2B0-483E-8847-94B698DCCA30}"/>
              </a:ext>
            </a:extLst>
          </p:cNvPr>
          <p:cNvCxnSpPr>
            <a:cxnSpLocks/>
            <a:stCxn id="76" idx="0"/>
          </p:cNvCxnSpPr>
          <p:nvPr/>
        </p:nvCxnSpPr>
        <p:spPr>
          <a:xfrm flipV="1">
            <a:off x="1137503" y="2645976"/>
            <a:ext cx="1158863" cy="199608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E60506D5-75E3-46D1-B293-A20EDC1FF293}"/>
              </a:ext>
            </a:extLst>
          </p:cNvPr>
          <p:cNvSpPr/>
          <p:nvPr/>
        </p:nvSpPr>
        <p:spPr>
          <a:xfrm rot="5400000">
            <a:off x="5769688" y="4878536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D2A318-C43E-4223-BACB-930EFFD65C75}"/>
              </a:ext>
            </a:extLst>
          </p:cNvPr>
          <p:cNvCxnSpPr>
            <a:cxnSpLocks/>
          </p:cNvCxnSpPr>
          <p:nvPr/>
        </p:nvCxnSpPr>
        <p:spPr>
          <a:xfrm flipV="1">
            <a:off x="2881588" y="548786"/>
            <a:ext cx="6409574" cy="16621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F8BA2B-F874-4EA4-BA62-7AABF8E6EE20}"/>
              </a:ext>
            </a:extLst>
          </p:cNvPr>
          <p:cNvCxnSpPr>
            <a:cxnSpLocks/>
          </p:cNvCxnSpPr>
          <p:nvPr/>
        </p:nvCxnSpPr>
        <p:spPr>
          <a:xfrm>
            <a:off x="2900838" y="534547"/>
            <a:ext cx="0" cy="183868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684719-8A5A-4912-A372-267F8FF57C34}"/>
              </a:ext>
            </a:extLst>
          </p:cNvPr>
          <p:cNvCxnSpPr>
            <a:cxnSpLocks/>
          </p:cNvCxnSpPr>
          <p:nvPr/>
        </p:nvCxnSpPr>
        <p:spPr>
          <a:xfrm>
            <a:off x="9271912" y="534547"/>
            <a:ext cx="0" cy="185530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EB4BE6-BBF7-4E9E-9091-D52503B48CE4}"/>
              </a:ext>
            </a:extLst>
          </p:cNvPr>
          <p:cNvSpPr/>
          <p:nvPr/>
        </p:nvSpPr>
        <p:spPr>
          <a:xfrm rot="5400000">
            <a:off x="3416627" y="-183754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83E5315-BB76-4E2A-AF5C-EA6204AF8CFD}"/>
              </a:ext>
            </a:extLst>
          </p:cNvPr>
          <p:cNvSpPr/>
          <p:nvPr/>
        </p:nvSpPr>
        <p:spPr>
          <a:xfrm>
            <a:off x="10846271" y="285749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9BCA706-E410-4ECE-8E2F-7287FBB7D931}"/>
              </a:ext>
            </a:extLst>
          </p:cNvPr>
          <p:cNvCxnSpPr>
            <a:cxnSpLocks/>
          </p:cNvCxnSpPr>
          <p:nvPr/>
        </p:nvCxnSpPr>
        <p:spPr>
          <a:xfrm flipH="1">
            <a:off x="11092292" y="1763602"/>
            <a:ext cx="145530" cy="96901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179127D-CD11-4AE4-827B-1F8CABBCF640}"/>
              </a:ext>
            </a:extLst>
          </p:cNvPr>
          <p:cNvCxnSpPr>
            <a:cxnSpLocks/>
          </p:cNvCxnSpPr>
          <p:nvPr/>
        </p:nvCxnSpPr>
        <p:spPr>
          <a:xfrm flipH="1">
            <a:off x="2900838" y="6316454"/>
            <a:ext cx="6423916" cy="0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53E6E15-4C8F-4267-878A-157BC873B6DF}"/>
              </a:ext>
            </a:extLst>
          </p:cNvPr>
          <p:cNvCxnSpPr>
            <a:cxnSpLocks/>
          </p:cNvCxnSpPr>
          <p:nvPr/>
        </p:nvCxnSpPr>
        <p:spPr>
          <a:xfrm flipV="1">
            <a:off x="9324753" y="4448248"/>
            <a:ext cx="0" cy="188947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B0DCE8E-1103-45B4-B351-C35DAF96DE04}"/>
              </a:ext>
            </a:extLst>
          </p:cNvPr>
          <p:cNvCxnSpPr>
            <a:cxnSpLocks/>
          </p:cNvCxnSpPr>
          <p:nvPr/>
        </p:nvCxnSpPr>
        <p:spPr>
          <a:xfrm flipV="1">
            <a:off x="2910463" y="4436150"/>
            <a:ext cx="0" cy="189194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82143CF-D02B-4A40-8CB2-BE65D1606C8C}"/>
              </a:ext>
            </a:extLst>
          </p:cNvPr>
          <p:cNvSpPr/>
          <p:nvPr/>
        </p:nvSpPr>
        <p:spPr>
          <a:xfrm rot="16200000">
            <a:off x="7799447" y="5465689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33D7C38-7F85-439D-9B25-85B06CBFF213}"/>
              </a:ext>
            </a:extLst>
          </p:cNvPr>
          <p:cNvSpPr/>
          <p:nvPr/>
        </p:nvSpPr>
        <p:spPr>
          <a:xfrm>
            <a:off x="10972495" y="490110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59B26C1-83A1-415E-9F4B-C0E3ED614ABD}"/>
              </a:ext>
            </a:extLst>
          </p:cNvPr>
          <p:cNvCxnSpPr>
            <a:cxnSpLocks/>
            <a:stCxn id="131" idx="0"/>
          </p:cNvCxnSpPr>
          <p:nvPr/>
        </p:nvCxnSpPr>
        <p:spPr>
          <a:xfrm flipH="1" flipV="1">
            <a:off x="10972495" y="3173459"/>
            <a:ext cx="452438" cy="172764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4D48728-2FD1-434B-9775-124D764D5ABE}"/>
              </a:ext>
            </a:extLst>
          </p:cNvPr>
          <p:cNvSpPr/>
          <p:nvPr/>
        </p:nvSpPr>
        <p:spPr>
          <a:xfrm>
            <a:off x="9766609" y="4901107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40B7073-E2D9-4F8A-AE77-ED66A6E58527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9484827" y="3978089"/>
            <a:ext cx="734220" cy="92301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640811D-64D2-4D53-A49F-24CC251BCBA5}"/>
              </a:ext>
            </a:extLst>
          </p:cNvPr>
          <p:cNvCxnSpPr>
            <a:cxnSpLocks/>
            <a:stCxn id="135" idx="0"/>
          </p:cNvCxnSpPr>
          <p:nvPr/>
        </p:nvCxnSpPr>
        <p:spPr>
          <a:xfrm flipH="1" flipV="1">
            <a:off x="9484827" y="2711951"/>
            <a:ext cx="734220" cy="218915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C064C76-6A07-4F23-8E4E-ECEA3388BBA7}"/>
              </a:ext>
            </a:extLst>
          </p:cNvPr>
          <p:cNvSpPr/>
          <p:nvPr/>
        </p:nvSpPr>
        <p:spPr>
          <a:xfrm>
            <a:off x="9749601" y="27693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2C76471-4B62-4786-B603-A23AE833574D}"/>
              </a:ext>
            </a:extLst>
          </p:cNvPr>
          <p:cNvCxnSpPr>
            <a:cxnSpLocks/>
          </p:cNvCxnSpPr>
          <p:nvPr/>
        </p:nvCxnSpPr>
        <p:spPr>
          <a:xfrm flipH="1">
            <a:off x="9863030" y="1776765"/>
            <a:ext cx="368253" cy="10619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FCADE857-989B-4A47-9D52-15AD551C2C0E}"/>
              </a:ext>
            </a:extLst>
          </p:cNvPr>
          <p:cNvSpPr/>
          <p:nvPr/>
        </p:nvSpPr>
        <p:spPr>
          <a:xfrm>
            <a:off x="5357813" y="738090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A41720F-51A5-44AF-A277-20DE228DA1D9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6262688" y="1477016"/>
            <a:ext cx="2519362" cy="15165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582643D-1E34-46F0-B077-084412580F59}"/>
              </a:ext>
            </a:extLst>
          </p:cNvPr>
          <p:cNvSpPr/>
          <p:nvPr/>
        </p:nvSpPr>
        <p:spPr>
          <a:xfrm>
            <a:off x="5641443" y="2880534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42902C-4640-472F-AB11-1AB7E543016A}"/>
              </a:ext>
            </a:extLst>
          </p:cNvPr>
          <p:cNvSpPr/>
          <p:nvPr/>
        </p:nvSpPr>
        <p:spPr>
          <a:xfrm rot="5400000">
            <a:off x="679125" y="45160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BA332DE-D5A8-41CF-8FD0-2126BE975E1C}"/>
              </a:ext>
            </a:extLst>
          </p:cNvPr>
          <p:cNvCxnSpPr>
            <a:cxnSpLocks/>
            <a:stCxn id="104" idx="3"/>
          </p:cNvCxnSpPr>
          <p:nvPr/>
        </p:nvCxnSpPr>
        <p:spPr>
          <a:xfrm>
            <a:off x="1131563" y="1642967"/>
            <a:ext cx="336524" cy="171475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61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049AE0-E910-489B-9035-E5AE494BDDD8}"/>
              </a:ext>
            </a:extLst>
          </p:cNvPr>
          <p:cNvGrpSpPr/>
          <p:nvPr/>
        </p:nvGrpSpPr>
        <p:grpSpPr>
          <a:xfrm>
            <a:off x="0" y="2405623"/>
            <a:ext cx="12192000" cy="2029821"/>
            <a:chOff x="0" y="2414090"/>
            <a:chExt cx="12192000" cy="2029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87C9FB-31E5-4C28-ADDD-FCF67378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58155"/>
              <a:ext cx="12192000" cy="1941689"/>
            </a:xfrm>
            <a:prstGeom prst="rect">
              <a:avLst/>
            </a:prstGeom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B7A4728B-48C5-4923-90BD-D911DEA9DE32}"/>
                </a:ext>
              </a:extLst>
            </p:cNvPr>
            <p:cNvSpPr/>
            <p:nvPr/>
          </p:nvSpPr>
          <p:spPr>
            <a:xfrm>
              <a:off x="938530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96D2FE3E-383D-4265-AD03-37B8DD5F3A45}"/>
                </a:ext>
              </a:extLst>
            </p:cNvPr>
            <p:cNvSpPr/>
            <p:nvPr/>
          </p:nvSpPr>
          <p:spPr>
            <a:xfrm rot="10800000">
              <a:off x="938530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BF52BF1B-FE21-4BC1-93D7-D74A3F49CD7C}"/>
                </a:ext>
              </a:extLst>
            </p:cNvPr>
            <p:cNvSpPr/>
            <p:nvPr/>
          </p:nvSpPr>
          <p:spPr>
            <a:xfrm>
              <a:off x="11032067" y="2414090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D4C980C3-8BB9-46E0-BDCE-86A6DAEA06FE}"/>
                </a:ext>
              </a:extLst>
            </p:cNvPr>
            <p:cNvSpPr/>
            <p:nvPr/>
          </p:nvSpPr>
          <p:spPr>
            <a:xfrm rot="10800000">
              <a:off x="11032067" y="4108452"/>
              <a:ext cx="221403" cy="335459"/>
            </a:xfrm>
            <a:prstGeom prst="upArrow">
              <a:avLst/>
            </a:prstGeom>
            <a:solidFill>
              <a:srgbClr val="1A342D"/>
            </a:solidFill>
            <a:ln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3CFB24-6746-4CC9-920C-EB309E116AAE}"/>
                </a:ext>
              </a:extLst>
            </p:cNvPr>
            <p:cNvSpPr/>
            <p:nvPr/>
          </p:nvSpPr>
          <p:spPr>
            <a:xfrm>
              <a:off x="136207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8E1870-0DA7-4529-9E94-341C9301345F}"/>
                </a:ext>
              </a:extLst>
            </p:cNvPr>
            <p:cNvSpPr/>
            <p:nvPr/>
          </p:nvSpPr>
          <p:spPr>
            <a:xfrm>
              <a:off x="1362075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D0D3FF-D1EE-40EC-9275-A35D10072C79}"/>
                </a:ext>
              </a:extLst>
            </p:cNvPr>
            <p:cNvSpPr/>
            <p:nvPr/>
          </p:nvSpPr>
          <p:spPr>
            <a:xfrm>
              <a:off x="178435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862C0F-1D39-4BB8-984F-B7926DA22E81}"/>
                </a:ext>
              </a:extLst>
            </p:cNvPr>
            <p:cNvSpPr/>
            <p:nvPr/>
          </p:nvSpPr>
          <p:spPr>
            <a:xfrm>
              <a:off x="178435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500FC5-8837-4BF8-AA31-DA0494040F23}"/>
                </a:ext>
              </a:extLst>
            </p:cNvPr>
            <p:cNvSpPr/>
            <p:nvPr/>
          </p:nvSpPr>
          <p:spPr>
            <a:xfrm>
              <a:off x="222567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17AFB4-AF3C-4439-AC5E-A5C00F3E09CB}"/>
                </a:ext>
              </a:extLst>
            </p:cNvPr>
            <p:cNvSpPr/>
            <p:nvPr/>
          </p:nvSpPr>
          <p:spPr>
            <a:xfrm>
              <a:off x="2225675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095818-B594-4FBF-BF25-1F9F6950ABBD}"/>
                </a:ext>
              </a:extLst>
            </p:cNvPr>
            <p:cNvSpPr/>
            <p:nvPr/>
          </p:nvSpPr>
          <p:spPr>
            <a:xfrm>
              <a:off x="260022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D52BFF-C9C2-47AB-8F7D-531AB8BB546D}"/>
                </a:ext>
              </a:extLst>
            </p:cNvPr>
            <p:cNvSpPr/>
            <p:nvPr/>
          </p:nvSpPr>
          <p:spPr>
            <a:xfrm>
              <a:off x="2600222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C17C0B-B108-4883-844B-6C8999CE7151}"/>
                </a:ext>
              </a:extLst>
            </p:cNvPr>
            <p:cNvSpPr/>
            <p:nvPr/>
          </p:nvSpPr>
          <p:spPr>
            <a:xfrm>
              <a:off x="2997097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27C145-FB0C-4C3A-A944-EFC721837FB3}"/>
                </a:ext>
              </a:extLst>
            </p:cNvPr>
            <p:cNvSpPr/>
            <p:nvPr/>
          </p:nvSpPr>
          <p:spPr>
            <a:xfrm>
              <a:off x="2997097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0E9CE6-87EB-40F0-A791-AF609CECCB96}"/>
                </a:ext>
              </a:extLst>
            </p:cNvPr>
            <p:cNvSpPr/>
            <p:nvPr/>
          </p:nvSpPr>
          <p:spPr>
            <a:xfrm>
              <a:off x="3706709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9AAE07-4C17-46D4-A379-C2BACBD209B7}"/>
                </a:ext>
              </a:extLst>
            </p:cNvPr>
            <p:cNvSpPr/>
            <p:nvPr/>
          </p:nvSpPr>
          <p:spPr>
            <a:xfrm>
              <a:off x="3706709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981B64-BB35-492D-8D2F-D89A38F62A14}"/>
                </a:ext>
              </a:extLst>
            </p:cNvPr>
            <p:cNvSpPr/>
            <p:nvPr/>
          </p:nvSpPr>
          <p:spPr>
            <a:xfrm>
              <a:off x="4045376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290FEB-5D9B-4C8B-8831-52AD4CF0DD23}"/>
                </a:ext>
              </a:extLst>
            </p:cNvPr>
            <p:cNvSpPr/>
            <p:nvPr/>
          </p:nvSpPr>
          <p:spPr>
            <a:xfrm>
              <a:off x="4045376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06C622-FF0A-4C1D-96DA-D6A8527D0545}"/>
                </a:ext>
              </a:extLst>
            </p:cNvPr>
            <p:cNvSpPr/>
            <p:nvPr/>
          </p:nvSpPr>
          <p:spPr>
            <a:xfrm>
              <a:off x="4384043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8056D1-C22C-4D0A-B512-C3046E02B8AB}"/>
                </a:ext>
              </a:extLst>
            </p:cNvPr>
            <p:cNvSpPr/>
            <p:nvPr/>
          </p:nvSpPr>
          <p:spPr>
            <a:xfrm>
              <a:off x="4384043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3094B5-103B-4B76-88F0-7FF3E6A49208}"/>
                </a:ext>
              </a:extLst>
            </p:cNvPr>
            <p:cNvSpPr/>
            <p:nvPr/>
          </p:nvSpPr>
          <p:spPr>
            <a:xfrm>
              <a:off x="472271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6EA0E8-C4C6-4821-9167-6B0902DB63AE}"/>
                </a:ext>
              </a:extLst>
            </p:cNvPr>
            <p:cNvSpPr/>
            <p:nvPr/>
          </p:nvSpPr>
          <p:spPr>
            <a:xfrm>
              <a:off x="472271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8425D8-E53A-472E-AD2A-8D00E5BCA8F5}"/>
                </a:ext>
              </a:extLst>
            </p:cNvPr>
            <p:cNvSpPr/>
            <p:nvPr/>
          </p:nvSpPr>
          <p:spPr>
            <a:xfrm>
              <a:off x="542375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EF3379-8401-4D50-9FD8-43D772A8EC8A}"/>
                </a:ext>
              </a:extLst>
            </p:cNvPr>
            <p:cNvSpPr/>
            <p:nvPr/>
          </p:nvSpPr>
          <p:spPr>
            <a:xfrm>
              <a:off x="5423752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5FD80F-4F40-45A4-9FEC-2A82F7FB0131}"/>
                </a:ext>
              </a:extLst>
            </p:cNvPr>
            <p:cNvSpPr/>
            <p:nvPr/>
          </p:nvSpPr>
          <p:spPr>
            <a:xfrm>
              <a:off x="5742840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7D73A1-31B7-4E7F-A5F9-D868CAE666C7}"/>
                </a:ext>
              </a:extLst>
            </p:cNvPr>
            <p:cNvSpPr/>
            <p:nvPr/>
          </p:nvSpPr>
          <p:spPr>
            <a:xfrm>
              <a:off x="5742840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2C4C2D-DB46-4A51-AD77-1331007F8701}"/>
                </a:ext>
              </a:extLst>
            </p:cNvPr>
            <p:cNvSpPr/>
            <p:nvPr/>
          </p:nvSpPr>
          <p:spPr>
            <a:xfrm>
              <a:off x="6445779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D492B5-A042-4AAC-B238-300AF6C4C840}"/>
                </a:ext>
              </a:extLst>
            </p:cNvPr>
            <p:cNvSpPr/>
            <p:nvPr/>
          </p:nvSpPr>
          <p:spPr>
            <a:xfrm>
              <a:off x="6442603" y="301166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23E76D-9B04-46E5-849F-A2B5AAD76485}"/>
                </a:ext>
              </a:extLst>
            </p:cNvPr>
            <p:cNvSpPr/>
            <p:nvPr/>
          </p:nvSpPr>
          <p:spPr>
            <a:xfrm>
              <a:off x="6765074" y="26865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E822A9-5E5A-4052-B786-497D41F45AC2}"/>
                </a:ext>
              </a:extLst>
            </p:cNvPr>
            <p:cNvSpPr/>
            <p:nvPr/>
          </p:nvSpPr>
          <p:spPr>
            <a:xfrm>
              <a:off x="6765074" y="303229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71988-A2D6-40D5-AF99-5DD51C6AB4D8}"/>
                </a:ext>
              </a:extLst>
            </p:cNvPr>
            <p:cNvSpPr/>
            <p:nvPr/>
          </p:nvSpPr>
          <p:spPr>
            <a:xfrm>
              <a:off x="7097506" y="300562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820119-DD42-475E-B6D6-C31CC579B743}"/>
                </a:ext>
              </a:extLst>
            </p:cNvPr>
            <p:cNvSpPr/>
            <p:nvPr/>
          </p:nvSpPr>
          <p:spPr>
            <a:xfrm>
              <a:off x="7097506" y="266339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33E646-5EA3-4483-8BE7-EE4328D9B7BD}"/>
                </a:ext>
              </a:extLst>
            </p:cNvPr>
            <p:cNvSpPr/>
            <p:nvPr/>
          </p:nvSpPr>
          <p:spPr>
            <a:xfrm>
              <a:off x="7494381" y="302594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C99BFBD-3F3C-4A41-8807-AE573D5EB943}"/>
                </a:ext>
              </a:extLst>
            </p:cNvPr>
            <p:cNvSpPr/>
            <p:nvPr/>
          </p:nvSpPr>
          <p:spPr>
            <a:xfrm>
              <a:off x="7494381" y="26837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28576-CC42-4979-A7C0-6182BBDC31A1}"/>
                </a:ext>
              </a:extLst>
            </p:cNvPr>
            <p:cNvSpPr/>
            <p:nvPr/>
          </p:nvSpPr>
          <p:spPr>
            <a:xfrm>
              <a:off x="7858448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0AB41F7-C200-4021-B5DD-BF69CE16591A}"/>
                </a:ext>
              </a:extLst>
            </p:cNvPr>
            <p:cNvSpPr/>
            <p:nvPr/>
          </p:nvSpPr>
          <p:spPr>
            <a:xfrm>
              <a:off x="7858448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93D2752-510C-406E-9039-27CE1A9C255B}"/>
                </a:ext>
              </a:extLst>
            </p:cNvPr>
            <p:cNvSpPr/>
            <p:nvPr/>
          </p:nvSpPr>
          <p:spPr>
            <a:xfrm>
              <a:off x="8542660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5B96A96-3FA6-4A82-92FF-433515CAADB9}"/>
                </a:ext>
              </a:extLst>
            </p:cNvPr>
            <p:cNvSpPr/>
            <p:nvPr/>
          </p:nvSpPr>
          <p:spPr>
            <a:xfrm>
              <a:off x="8542660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DED266-C6C7-449D-947B-D50A05D3569C}"/>
                </a:ext>
              </a:extLst>
            </p:cNvPr>
            <p:cNvSpPr/>
            <p:nvPr/>
          </p:nvSpPr>
          <p:spPr>
            <a:xfrm>
              <a:off x="8897835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9D13078-B936-4DFD-9AD4-1186C01B96A6}"/>
                </a:ext>
              </a:extLst>
            </p:cNvPr>
            <p:cNvSpPr/>
            <p:nvPr/>
          </p:nvSpPr>
          <p:spPr>
            <a:xfrm>
              <a:off x="8897835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505AB42-DF5B-492C-8C9F-2B96B5408679}"/>
                </a:ext>
              </a:extLst>
            </p:cNvPr>
            <p:cNvSpPr/>
            <p:nvPr/>
          </p:nvSpPr>
          <p:spPr>
            <a:xfrm>
              <a:off x="9212366" y="301610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44EB28-E699-4460-ABA3-AC7D18FD06DA}"/>
                </a:ext>
              </a:extLst>
            </p:cNvPr>
            <p:cNvSpPr/>
            <p:nvPr/>
          </p:nvSpPr>
          <p:spPr>
            <a:xfrm>
              <a:off x="9212366" y="267387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F83B52-E201-41B2-8988-E407A4F2BE32}"/>
                </a:ext>
              </a:extLst>
            </p:cNvPr>
            <p:cNvSpPr/>
            <p:nvPr/>
          </p:nvSpPr>
          <p:spPr>
            <a:xfrm>
              <a:off x="9551033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F41451-0C08-4E53-9BCD-F1D9610154BE}"/>
                </a:ext>
              </a:extLst>
            </p:cNvPr>
            <p:cNvSpPr/>
            <p:nvPr/>
          </p:nvSpPr>
          <p:spPr>
            <a:xfrm>
              <a:off x="9551033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C133A1C-4001-475F-A2F6-6EBFE3158C5D}"/>
                </a:ext>
              </a:extLst>
            </p:cNvPr>
            <p:cNvSpPr/>
            <p:nvPr/>
          </p:nvSpPr>
          <p:spPr>
            <a:xfrm>
              <a:off x="9914158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A7831B9-8331-41C0-A13E-A301044F8BC6}"/>
                </a:ext>
              </a:extLst>
            </p:cNvPr>
            <p:cNvSpPr/>
            <p:nvPr/>
          </p:nvSpPr>
          <p:spPr>
            <a:xfrm>
              <a:off x="9914158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0203DC-DA12-4A91-BCE5-356C446085F0}"/>
                </a:ext>
              </a:extLst>
            </p:cNvPr>
            <p:cNvSpPr/>
            <p:nvPr/>
          </p:nvSpPr>
          <p:spPr>
            <a:xfrm>
              <a:off x="10263782" y="300182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E0DC0A-6E5E-4A9D-BB56-B1F1223EA4D1}"/>
                </a:ext>
              </a:extLst>
            </p:cNvPr>
            <p:cNvSpPr/>
            <p:nvPr/>
          </p:nvSpPr>
          <p:spPr>
            <a:xfrm>
              <a:off x="10263782" y="265959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0442A33-3BC9-4348-956C-5FE5525D4459}"/>
                </a:ext>
              </a:extLst>
            </p:cNvPr>
            <p:cNvSpPr/>
            <p:nvPr/>
          </p:nvSpPr>
          <p:spPr>
            <a:xfrm>
              <a:off x="10016816" y="40454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8CE260E-076C-4187-81FC-4D99CC398932}"/>
                </a:ext>
              </a:extLst>
            </p:cNvPr>
            <p:cNvSpPr/>
            <p:nvPr/>
          </p:nvSpPr>
          <p:spPr>
            <a:xfrm>
              <a:off x="10016816" y="370324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6E0FC51-8532-4D47-8A82-A7F7854A1F41}"/>
                </a:ext>
              </a:extLst>
            </p:cNvPr>
            <p:cNvSpPr/>
            <p:nvPr/>
          </p:nvSpPr>
          <p:spPr>
            <a:xfrm>
              <a:off x="10366440" y="404547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F51DD0-19CE-4378-9713-BF43E4EFAB19}"/>
                </a:ext>
              </a:extLst>
            </p:cNvPr>
            <p:cNvSpPr/>
            <p:nvPr/>
          </p:nvSpPr>
          <p:spPr>
            <a:xfrm>
              <a:off x="10366440" y="3703248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85234-99F7-4F38-8D2A-B6BF7CE88737}"/>
                </a:ext>
              </a:extLst>
            </p:cNvPr>
            <p:cNvSpPr/>
            <p:nvPr/>
          </p:nvSpPr>
          <p:spPr>
            <a:xfrm>
              <a:off x="9303875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0A0CC07-83A7-4F3C-AA14-87E2C7474C7F}"/>
                </a:ext>
              </a:extLst>
            </p:cNvPr>
            <p:cNvSpPr/>
            <p:nvPr/>
          </p:nvSpPr>
          <p:spPr>
            <a:xfrm>
              <a:off x="9303875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70AD20-4238-4FC8-A53B-946263FC3EDA}"/>
                </a:ext>
              </a:extLst>
            </p:cNvPr>
            <p:cNvSpPr/>
            <p:nvPr/>
          </p:nvSpPr>
          <p:spPr>
            <a:xfrm>
              <a:off x="965349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957609-C1F1-4059-AD90-716161FD70E2}"/>
                </a:ext>
              </a:extLst>
            </p:cNvPr>
            <p:cNvSpPr/>
            <p:nvPr/>
          </p:nvSpPr>
          <p:spPr>
            <a:xfrm>
              <a:off x="965349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FBCE7A8-8DC6-410C-97FD-E32A841A3BE7}"/>
                </a:ext>
              </a:extLst>
            </p:cNvPr>
            <p:cNvSpPr/>
            <p:nvPr/>
          </p:nvSpPr>
          <p:spPr>
            <a:xfrm>
              <a:off x="865086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71614DC-9548-4DF5-8F93-E4A0FD0FD23B}"/>
                </a:ext>
              </a:extLst>
            </p:cNvPr>
            <p:cNvSpPr/>
            <p:nvPr/>
          </p:nvSpPr>
          <p:spPr>
            <a:xfrm>
              <a:off x="865086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047977F-5562-4580-993F-2930FE4504CC}"/>
                </a:ext>
              </a:extLst>
            </p:cNvPr>
            <p:cNvSpPr/>
            <p:nvPr/>
          </p:nvSpPr>
          <p:spPr>
            <a:xfrm>
              <a:off x="9000493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9DE3B46-E4AE-41D1-B83D-2B2803F1514D}"/>
                </a:ext>
              </a:extLst>
            </p:cNvPr>
            <p:cNvSpPr/>
            <p:nvPr/>
          </p:nvSpPr>
          <p:spPr>
            <a:xfrm>
              <a:off x="8990333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ED1F0B-7CCE-464D-A387-28F7F4858D8F}"/>
                </a:ext>
              </a:extLst>
            </p:cNvPr>
            <p:cNvSpPr/>
            <p:nvPr/>
          </p:nvSpPr>
          <p:spPr>
            <a:xfrm>
              <a:off x="8317520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A271C46-B6BB-447D-9AEF-7C2F5A09ABBB}"/>
                </a:ext>
              </a:extLst>
            </p:cNvPr>
            <p:cNvSpPr/>
            <p:nvPr/>
          </p:nvSpPr>
          <p:spPr>
            <a:xfrm>
              <a:off x="8317520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01850C1-0255-48C6-B9DF-DB0ED8D1DE4A}"/>
                </a:ext>
              </a:extLst>
            </p:cNvPr>
            <p:cNvSpPr/>
            <p:nvPr/>
          </p:nvSpPr>
          <p:spPr>
            <a:xfrm>
              <a:off x="7634547" y="403627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F75C45-35DB-4CDC-B057-D6EF29A95BA4}"/>
                </a:ext>
              </a:extLst>
            </p:cNvPr>
            <p:cNvSpPr/>
            <p:nvPr/>
          </p:nvSpPr>
          <p:spPr>
            <a:xfrm>
              <a:off x="7634547" y="369404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BDC2D56-9992-4885-A2FD-2AE92BD4D30B}"/>
                </a:ext>
              </a:extLst>
            </p:cNvPr>
            <p:cNvSpPr/>
            <p:nvPr/>
          </p:nvSpPr>
          <p:spPr>
            <a:xfrm>
              <a:off x="7242708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C8CD4CC-F590-40F3-98EA-86A63122680C}"/>
                </a:ext>
              </a:extLst>
            </p:cNvPr>
            <p:cNvSpPr/>
            <p:nvPr/>
          </p:nvSpPr>
          <p:spPr>
            <a:xfrm>
              <a:off x="7242708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0BA577C-8CBA-4D5A-93CA-FDD880987791}"/>
                </a:ext>
              </a:extLst>
            </p:cNvPr>
            <p:cNvSpPr/>
            <p:nvPr/>
          </p:nvSpPr>
          <p:spPr>
            <a:xfrm>
              <a:off x="6850869" y="40052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0422C6D-9F8D-49F8-BA1F-846BA3CE70F8}"/>
                </a:ext>
              </a:extLst>
            </p:cNvPr>
            <p:cNvSpPr/>
            <p:nvPr/>
          </p:nvSpPr>
          <p:spPr>
            <a:xfrm>
              <a:off x="6850869" y="36630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3DAD0A3-39B7-44D8-8686-648711CA249F}"/>
                </a:ext>
              </a:extLst>
            </p:cNvPr>
            <p:cNvSpPr/>
            <p:nvPr/>
          </p:nvSpPr>
          <p:spPr>
            <a:xfrm>
              <a:off x="6537327" y="401986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123503F-A793-4607-ADFF-0F844DC49209}"/>
                </a:ext>
              </a:extLst>
            </p:cNvPr>
            <p:cNvSpPr/>
            <p:nvPr/>
          </p:nvSpPr>
          <p:spPr>
            <a:xfrm>
              <a:off x="6537327" y="367763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777022D-DBE6-4D01-A9EE-3AA5DE6B919F}"/>
                </a:ext>
              </a:extLst>
            </p:cNvPr>
            <p:cNvSpPr/>
            <p:nvPr/>
          </p:nvSpPr>
          <p:spPr>
            <a:xfrm>
              <a:off x="6199601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C2775F3-6AE9-48C1-8184-B4AE19BFD72B}"/>
                </a:ext>
              </a:extLst>
            </p:cNvPr>
            <p:cNvSpPr/>
            <p:nvPr/>
          </p:nvSpPr>
          <p:spPr>
            <a:xfrm>
              <a:off x="6199601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F61B2F7-577B-46C0-A835-CD58ADE3E97C}"/>
                </a:ext>
              </a:extLst>
            </p:cNvPr>
            <p:cNvSpPr/>
            <p:nvPr/>
          </p:nvSpPr>
          <p:spPr>
            <a:xfrm>
              <a:off x="5496139" y="40184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536C13-99FD-4E98-B4BB-554051ADFAEC}"/>
                </a:ext>
              </a:extLst>
            </p:cNvPr>
            <p:cNvSpPr/>
            <p:nvPr/>
          </p:nvSpPr>
          <p:spPr>
            <a:xfrm>
              <a:off x="5496139" y="3676265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977C33D-0DB4-4E9C-B498-37912EF847E0}"/>
                </a:ext>
              </a:extLst>
            </p:cNvPr>
            <p:cNvSpPr/>
            <p:nvPr/>
          </p:nvSpPr>
          <p:spPr>
            <a:xfrm>
              <a:off x="5181541" y="400462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7CF95F8-E555-4C54-8953-9B298F9031C3}"/>
                </a:ext>
              </a:extLst>
            </p:cNvPr>
            <p:cNvSpPr/>
            <p:nvPr/>
          </p:nvSpPr>
          <p:spPr>
            <a:xfrm>
              <a:off x="5181541" y="3662394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D15327E-FB02-48F3-9D2A-4C2B56B29519}"/>
                </a:ext>
              </a:extLst>
            </p:cNvPr>
            <p:cNvSpPr/>
            <p:nvPr/>
          </p:nvSpPr>
          <p:spPr>
            <a:xfrm>
              <a:off x="4486701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8E21B0D-5A8C-4433-A531-E06BD08C51DB}"/>
                </a:ext>
              </a:extLst>
            </p:cNvPr>
            <p:cNvSpPr/>
            <p:nvPr/>
          </p:nvSpPr>
          <p:spPr>
            <a:xfrm>
              <a:off x="4486701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C72514B-41FA-4F9C-82A2-547144485795}"/>
                </a:ext>
              </a:extLst>
            </p:cNvPr>
            <p:cNvSpPr/>
            <p:nvPr/>
          </p:nvSpPr>
          <p:spPr>
            <a:xfrm>
              <a:off x="4141800" y="4023446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22B1940-B814-4C6E-8AEC-47D440C07A65}"/>
                </a:ext>
              </a:extLst>
            </p:cNvPr>
            <p:cNvSpPr/>
            <p:nvPr/>
          </p:nvSpPr>
          <p:spPr>
            <a:xfrm>
              <a:off x="4141800" y="3681217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0BDA95B-1CA9-4AA7-A5F7-145C20E7354E}"/>
                </a:ext>
              </a:extLst>
            </p:cNvPr>
            <p:cNvSpPr/>
            <p:nvPr/>
          </p:nvSpPr>
          <p:spPr>
            <a:xfrm>
              <a:off x="3804287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B0423F3-C1E4-4D2C-BC18-F4D5212EA411}"/>
                </a:ext>
              </a:extLst>
            </p:cNvPr>
            <p:cNvSpPr/>
            <p:nvPr/>
          </p:nvSpPr>
          <p:spPr>
            <a:xfrm>
              <a:off x="3809367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E7A2ABC-4C83-4E0F-BD25-A65E37F41389}"/>
                </a:ext>
              </a:extLst>
            </p:cNvPr>
            <p:cNvSpPr/>
            <p:nvPr/>
          </p:nvSpPr>
          <p:spPr>
            <a:xfrm>
              <a:off x="3443594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4FC8F62-2868-4F2C-9BC3-0F69B52684C3}"/>
                </a:ext>
              </a:extLst>
            </p:cNvPr>
            <p:cNvSpPr/>
            <p:nvPr/>
          </p:nvSpPr>
          <p:spPr>
            <a:xfrm>
              <a:off x="3443594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CBD4B3C-ED4E-4117-BD4F-91F54527D988}"/>
                </a:ext>
              </a:extLst>
            </p:cNvPr>
            <p:cNvSpPr/>
            <p:nvPr/>
          </p:nvSpPr>
          <p:spPr>
            <a:xfrm>
              <a:off x="2786014" y="401828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39A4199-0FA9-4A57-BC87-58518517227C}"/>
                </a:ext>
              </a:extLst>
            </p:cNvPr>
            <p:cNvSpPr/>
            <p:nvPr/>
          </p:nvSpPr>
          <p:spPr>
            <a:xfrm>
              <a:off x="2786014" y="3676051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B04CE16-16F3-4789-A47E-2C5F3303F40A}"/>
                </a:ext>
              </a:extLst>
            </p:cNvPr>
            <p:cNvSpPr/>
            <p:nvPr/>
          </p:nvSpPr>
          <p:spPr>
            <a:xfrm>
              <a:off x="2420241" y="4009489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AB5F3F8-365E-4725-B471-FA4D19220B58}"/>
                </a:ext>
              </a:extLst>
            </p:cNvPr>
            <p:cNvSpPr/>
            <p:nvPr/>
          </p:nvSpPr>
          <p:spPr>
            <a:xfrm>
              <a:off x="2420241" y="3667260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ED113A1-98E0-403F-9F04-717899A94221}"/>
                </a:ext>
              </a:extLst>
            </p:cNvPr>
            <p:cNvSpPr/>
            <p:nvPr/>
          </p:nvSpPr>
          <p:spPr>
            <a:xfrm>
              <a:off x="2091343" y="401782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68CD030-942A-4E8C-95B7-B1172ECF4866}"/>
                </a:ext>
              </a:extLst>
            </p:cNvPr>
            <p:cNvSpPr/>
            <p:nvPr/>
          </p:nvSpPr>
          <p:spPr>
            <a:xfrm>
              <a:off x="2091343" y="367559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8A479EB-58F0-41E2-949A-50768152A0AA}"/>
                </a:ext>
              </a:extLst>
            </p:cNvPr>
            <p:cNvSpPr/>
            <p:nvPr/>
          </p:nvSpPr>
          <p:spPr>
            <a:xfrm>
              <a:off x="1741191" y="4012742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FB0F566-1221-4CEB-AE3D-D3601C96F49B}"/>
                </a:ext>
              </a:extLst>
            </p:cNvPr>
            <p:cNvSpPr/>
            <p:nvPr/>
          </p:nvSpPr>
          <p:spPr>
            <a:xfrm>
              <a:off x="1741191" y="3670513"/>
              <a:ext cx="205316" cy="179916"/>
            </a:xfrm>
            <a:prstGeom prst="rect">
              <a:avLst/>
            </a:prstGeom>
            <a:solidFill>
              <a:srgbClr val="B4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0F05F64-22F7-4071-8730-9FC46942EA9F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7AACAA4-387E-4073-BACA-081176F3000D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938DF75-EFD9-4CA9-AC42-199D3F2ABF55}"/>
              </a:ext>
            </a:extLst>
          </p:cNvPr>
          <p:cNvGrpSpPr/>
          <p:nvPr/>
        </p:nvGrpSpPr>
        <p:grpSpPr>
          <a:xfrm>
            <a:off x="672650" y="115421"/>
            <a:ext cx="10924017" cy="2290202"/>
            <a:chOff x="666750" y="1182578"/>
            <a:chExt cx="10924017" cy="2290202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E269FE0-2429-400A-985D-244CABCC6A7A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" y="1571625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1D76705-1AA8-4BD7-A293-40B342B24CBC}"/>
                </a:ext>
              </a:extLst>
            </p:cNvPr>
            <p:cNvCxnSpPr>
              <a:cxnSpLocks/>
            </p:cNvCxnSpPr>
            <p:nvPr/>
          </p:nvCxnSpPr>
          <p:spPr>
            <a:xfrm>
              <a:off x="684791" y="1571625"/>
              <a:ext cx="0" cy="1901155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9A3FD5C-0E6B-47A5-8D82-85F5A7BCC02E}"/>
                </a:ext>
              </a:extLst>
            </p:cNvPr>
            <p:cNvCxnSpPr>
              <a:cxnSpLocks/>
            </p:cNvCxnSpPr>
            <p:nvPr/>
          </p:nvCxnSpPr>
          <p:spPr>
            <a:xfrm>
              <a:off x="11572825" y="1635125"/>
              <a:ext cx="0" cy="1837655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DA97F89-502D-4DF7-AE6D-D594BA2C8C4F}"/>
                </a:ext>
              </a:extLst>
            </p:cNvPr>
            <p:cNvSpPr/>
            <p:nvPr/>
          </p:nvSpPr>
          <p:spPr>
            <a:xfrm>
              <a:off x="4036127" y="1182578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5270CAB-D5E7-48BE-91E8-58DEC36B8402}"/>
              </a:ext>
            </a:extLst>
          </p:cNvPr>
          <p:cNvGrpSpPr/>
          <p:nvPr/>
        </p:nvGrpSpPr>
        <p:grpSpPr>
          <a:xfrm>
            <a:off x="650152" y="4448991"/>
            <a:ext cx="10924017" cy="2321693"/>
            <a:chOff x="650152" y="4448991"/>
            <a:chExt cx="10924017" cy="239281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6549E1D-EE9B-4D09-9402-76E1C9952B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0BB3D7D-DCDB-49C8-9856-408AC89D0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6128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38466A6-A4F7-407D-A968-312C9DD0ED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ED152E9-EAD4-4A4F-984C-00C973ECE1C3}"/>
                </a:ext>
              </a:extLst>
            </p:cNvPr>
            <p:cNvSpPr/>
            <p:nvPr/>
          </p:nvSpPr>
          <p:spPr>
            <a:xfrm rot="10800000">
              <a:off x="4741875" y="6017081"/>
              <a:ext cx="1350751" cy="8247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F27D700-59C2-45E6-A4B6-A915CFC7895F}"/>
              </a:ext>
            </a:extLst>
          </p:cNvPr>
          <p:cNvSpPr/>
          <p:nvPr/>
        </p:nvSpPr>
        <p:spPr>
          <a:xfrm>
            <a:off x="2173119" y="4662991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8209215-64D8-4747-AA27-83C7BA058DCA}"/>
              </a:ext>
            </a:extLst>
          </p:cNvPr>
          <p:cNvSpPr/>
          <p:nvPr/>
        </p:nvSpPr>
        <p:spPr>
          <a:xfrm>
            <a:off x="7160983" y="4693815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138C4A5-9FE5-417A-A3D1-C47B36EF1562}"/>
              </a:ext>
            </a:extLst>
          </p:cNvPr>
          <p:cNvCxnSpPr>
            <a:cxnSpLocks/>
            <a:stCxn id="116" idx="0"/>
          </p:cNvCxnSpPr>
          <p:nvPr/>
        </p:nvCxnSpPr>
        <p:spPr>
          <a:xfrm flipV="1">
            <a:off x="7613421" y="2956061"/>
            <a:ext cx="2828603" cy="173775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6AA438-2A88-40E7-BE49-A59602FB0B1B}"/>
              </a:ext>
            </a:extLst>
          </p:cNvPr>
          <p:cNvSpPr/>
          <p:nvPr/>
        </p:nvSpPr>
        <p:spPr>
          <a:xfrm>
            <a:off x="9570967" y="438746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89FB80-1BDD-411B-9DC0-EC9AF3B987CF}"/>
              </a:ext>
            </a:extLst>
          </p:cNvPr>
          <p:cNvSpPr/>
          <p:nvPr/>
        </p:nvSpPr>
        <p:spPr>
          <a:xfrm>
            <a:off x="5568420" y="2979051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7D2BD90-7593-43B8-B5C4-C0EB4323A5F6}"/>
              </a:ext>
            </a:extLst>
          </p:cNvPr>
          <p:cNvSpPr/>
          <p:nvPr/>
        </p:nvSpPr>
        <p:spPr>
          <a:xfrm>
            <a:off x="9667036" y="760588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CC640A9-1254-40C5-88E9-CA0402D3457C}"/>
              </a:ext>
            </a:extLst>
          </p:cNvPr>
          <p:cNvCxnSpPr>
            <a:cxnSpLocks/>
          </p:cNvCxnSpPr>
          <p:nvPr/>
        </p:nvCxnSpPr>
        <p:spPr>
          <a:xfrm>
            <a:off x="10585428" y="1021838"/>
            <a:ext cx="777836" cy="17075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BF796038-CBE9-46EA-BC8C-93CFB3DB927F}"/>
              </a:ext>
            </a:extLst>
          </p:cNvPr>
          <p:cNvCxnSpPr>
            <a:cxnSpLocks/>
          </p:cNvCxnSpPr>
          <p:nvPr/>
        </p:nvCxnSpPr>
        <p:spPr>
          <a:xfrm>
            <a:off x="10575835" y="1755684"/>
            <a:ext cx="855869" cy="234362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03E221A-579F-48C2-9EB3-21DE64272888}"/>
              </a:ext>
            </a:extLst>
          </p:cNvPr>
          <p:cNvSpPr/>
          <p:nvPr/>
        </p:nvSpPr>
        <p:spPr>
          <a:xfrm rot="5400000">
            <a:off x="6303297" y="768310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B725167-F85D-4FB3-8159-0E2972A4EBE6}"/>
              </a:ext>
            </a:extLst>
          </p:cNvPr>
          <p:cNvCxnSpPr>
            <a:cxnSpLocks/>
            <a:stCxn id="129" idx="2"/>
          </p:cNvCxnSpPr>
          <p:nvPr/>
        </p:nvCxnSpPr>
        <p:spPr>
          <a:xfrm flipH="1">
            <a:off x="3679059" y="1507237"/>
            <a:ext cx="2337750" cy="249703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352908F-2471-4CF9-A2C5-45458219A0BB}"/>
              </a:ext>
            </a:extLst>
          </p:cNvPr>
          <p:cNvCxnSpPr>
            <a:cxnSpLocks/>
            <a:stCxn id="129" idx="0"/>
          </p:cNvCxnSpPr>
          <p:nvPr/>
        </p:nvCxnSpPr>
        <p:spPr>
          <a:xfrm>
            <a:off x="7494661" y="1507237"/>
            <a:ext cx="1107788" cy="131432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D306C58-D101-4036-A854-9229C1D5DAC3}"/>
              </a:ext>
            </a:extLst>
          </p:cNvPr>
          <p:cNvCxnSpPr>
            <a:cxnSpLocks/>
          </p:cNvCxnSpPr>
          <p:nvPr/>
        </p:nvCxnSpPr>
        <p:spPr>
          <a:xfrm flipV="1">
            <a:off x="10475842" y="4099313"/>
            <a:ext cx="541967" cy="102707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E8D3F93-DEC8-4279-B327-735232B65463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1178715" y="4086012"/>
            <a:ext cx="994404" cy="131590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89327C9-2537-4226-BD3D-B3FCFDDB5B3F}"/>
              </a:ext>
            </a:extLst>
          </p:cNvPr>
          <p:cNvSpPr/>
          <p:nvPr/>
        </p:nvSpPr>
        <p:spPr>
          <a:xfrm>
            <a:off x="1084791" y="674233"/>
            <a:ext cx="904875" cy="1477852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918771-0DB1-47E3-9A6E-60B63F5CF7C2}"/>
              </a:ext>
            </a:extLst>
          </p:cNvPr>
          <p:cNvCxnSpPr>
            <a:cxnSpLocks/>
          </p:cNvCxnSpPr>
          <p:nvPr/>
        </p:nvCxnSpPr>
        <p:spPr>
          <a:xfrm flipH="1">
            <a:off x="828736" y="2147863"/>
            <a:ext cx="727040" cy="58150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4D089873-FBC2-4AF1-A329-0FDF3053FED1}"/>
              </a:ext>
            </a:extLst>
          </p:cNvPr>
          <p:cNvCxnSpPr>
            <a:cxnSpLocks/>
          </p:cNvCxnSpPr>
          <p:nvPr/>
        </p:nvCxnSpPr>
        <p:spPr>
          <a:xfrm flipH="1">
            <a:off x="848782" y="2136151"/>
            <a:ext cx="949816" cy="194851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09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75FFB6-9E54-4C39-9DC2-F43E92444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622"/>
            <a:ext cx="12192000" cy="1942888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5732D625-A75B-4813-A2EE-83FCCFE9C7C9}"/>
              </a:ext>
            </a:extLst>
          </p:cNvPr>
          <p:cNvSpPr/>
          <p:nvPr/>
        </p:nvSpPr>
        <p:spPr>
          <a:xfrm>
            <a:off x="938530" y="241917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EAE7C03-93FF-430B-9F02-FE956F31B719}"/>
              </a:ext>
            </a:extLst>
          </p:cNvPr>
          <p:cNvSpPr/>
          <p:nvPr/>
        </p:nvSpPr>
        <p:spPr>
          <a:xfrm rot="10800000">
            <a:off x="938530" y="411353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09BD8C4A-7555-45DF-94E4-A47B93AD65B9}"/>
              </a:ext>
            </a:extLst>
          </p:cNvPr>
          <p:cNvSpPr/>
          <p:nvPr/>
        </p:nvSpPr>
        <p:spPr>
          <a:xfrm>
            <a:off x="11057467" y="241917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EE28117-D4B0-4C1C-926A-725965AFC509}"/>
              </a:ext>
            </a:extLst>
          </p:cNvPr>
          <p:cNvSpPr/>
          <p:nvPr/>
        </p:nvSpPr>
        <p:spPr>
          <a:xfrm rot="10800000">
            <a:off x="11057467" y="411353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CB769B-2041-4305-98D3-FD558C8788A1}"/>
              </a:ext>
            </a:extLst>
          </p:cNvPr>
          <p:cNvSpPr/>
          <p:nvPr/>
        </p:nvSpPr>
        <p:spPr>
          <a:xfrm>
            <a:off x="1362075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727E57-20F8-44A5-AF64-37D21C4E6425}"/>
              </a:ext>
            </a:extLst>
          </p:cNvPr>
          <p:cNvSpPr/>
          <p:nvPr/>
        </p:nvSpPr>
        <p:spPr>
          <a:xfrm>
            <a:off x="1362075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44183E-6FDE-409E-9D29-1588C7DF517C}"/>
              </a:ext>
            </a:extLst>
          </p:cNvPr>
          <p:cNvSpPr/>
          <p:nvPr/>
        </p:nvSpPr>
        <p:spPr>
          <a:xfrm>
            <a:off x="1785408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AB539A-6C35-4277-BFD6-E2744EBC8BFA}"/>
              </a:ext>
            </a:extLst>
          </p:cNvPr>
          <p:cNvSpPr/>
          <p:nvPr/>
        </p:nvSpPr>
        <p:spPr>
          <a:xfrm>
            <a:off x="1785408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132077-0A64-40D4-A659-E450C6133935}"/>
              </a:ext>
            </a:extLst>
          </p:cNvPr>
          <p:cNvSpPr/>
          <p:nvPr/>
        </p:nvSpPr>
        <p:spPr>
          <a:xfrm>
            <a:off x="2241973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F8D161-80EE-4A28-A682-CF5EC252B87C}"/>
              </a:ext>
            </a:extLst>
          </p:cNvPr>
          <p:cNvSpPr/>
          <p:nvPr/>
        </p:nvSpPr>
        <p:spPr>
          <a:xfrm>
            <a:off x="2241973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0C5801-3323-4468-A4C9-55973E8018EB}"/>
              </a:ext>
            </a:extLst>
          </p:cNvPr>
          <p:cNvSpPr/>
          <p:nvPr/>
        </p:nvSpPr>
        <p:spPr>
          <a:xfrm>
            <a:off x="2626148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1847B9-9878-4DE5-8DE9-3821067F3575}"/>
              </a:ext>
            </a:extLst>
          </p:cNvPr>
          <p:cNvSpPr/>
          <p:nvPr/>
        </p:nvSpPr>
        <p:spPr>
          <a:xfrm>
            <a:off x="2626148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992892-3C92-4BBD-ABE4-45A9709BC6F0}"/>
              </a:ext>
            </a:extLst>
          </p:cNvPr>
          <p:cNvSpPr/>
          <p:nvPr/>
        </p:nvSpPr>
        <p:spPr>
          <a:xfrm>
            <a:off x="3002280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0EBA00-AC1A-4BC7-B101-C643A7ACF0EF}"/>
              </a:ext>
            </a:extLst>
          </p:cNvPr>
          <p:cNvSpPr/>
          <p:nvPr/>
        </p:nvSpPr>
        <p:spPr>
          <a:xfrm>
            <a:off x="3002280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9CD79D-B966-4646-8F66-8FF5023388C6}"/>
              </a:ext>
            </a:extLst>
          </p:cNvPr>
          <p:cNvSpPr/>
          <p:nvPr/>
        </p:nvSpPr>
        <p:spPr>
          <a:xfrm>
            <a:off x="3378412" y="303237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8D1313-6BED-45A4-82AC-2FA24D75CD64}"/>
              </a:ext>
            </a:extLst>
          </p:cNvPr>
          <p:cNvSpPr/>
          <p:nvPr/>
        </p:nvSpPr>
        <p:spPr>
          <a:xfrm>
            <a:off x="3378412" y="26901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49CA4-06C4-4656-A8C5-AE8F56D3482D}"/>
              </a:ext>
            </a:extLst>
          </p:cNvPr>
          <p:cNvSpPr/>
          <p:nvPr/>
        </p:nvSpPr>
        <p:spPr>
          <a:xfrm>
            <a:off x="3703955" y="303244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60020F-635E-48FE-AE58-0BB8E9FADEA8}"/>
              </a:ext>
            </a:extLst>
          </p:cNvPr>
          <p:cNvSpPr/>
          <p:nvPr/>
        </p:nvSpPr>
        <p:spPr>
          <a:xfrm>
            <a:off x="3703955" y="2690217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E7B14D-E93B-4B99-9DEF-98892AB5EADA}"/>
              </a:ext>
            </a:extLst>
          </p:cNvPr>
          <p:cNvSpPr/>
          <p:nvPr/>
        </p:nvSpPr>
        <p:spPr>
          <a:xfrm>
            <a:off x="4405206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26BF11-702C-45EF-966F-F56A9554412C}"/>
              </a:ext>
            </a:extLst>
          </p:cNvPr>
          <p:cNvSpPr/>
          <p:nvPr/>
        </p:nvSpPr>
        <p:spPr>
          <a:xfrm>
            <a:off x="4405206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035B59-B9D8-4BFC-AD78-0AF578FF92C5}"/>
              </a:ext>
            </a:extLst>
          </p:cNvPr>
          <p:cNvSpPr/>
          <p:nvPr/>
        </p:nvSpPr>
        <p:spPr>
          <a:xfrm>
            <a:off x="4740487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DC97D0-A1F0-4208-92D4-CDE80895E7FA}"/>
              </a:ext>
            </a:extLst>
          </p:cNvPr>
          <p:cNvSpPr/>
          <p:nvPr/>
        </p:nvSpPr>
        <p:spPr>
          <a:xfrm>
            <a:off x="4740487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C591D7-E86E-4E1A-81D8-D936397D39BA}"/>
              </a:ext>
            </a:extLst>
          </p:cNvPr>
          <p:cNvSpPr/>
          <p:nvPr/>
        </p:nvSpPr>
        <p:spPr>
          <a:xfrm>
            <a:off x="510010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2C9966-2A43-4C7C-AA37-38BFC0E77E13}"/>
              </a:ext>
            </a:extLst>
          </p:cNvPr>
          <p:cNvSpPr/>
          <p:nvPr/>
        </p:nvSpPr>
        <p:spPr>
          <a:xfrm>
            <a:off x="510645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4F982E-C960-43B8-A280-EDD1CF6273FA}"/>
              </a:ext>
            </a:extLst>
          </p:cNvPr>
          <p:cNvSpPr/>
          <p:nvPr/>
        </p:nvSpPr>
        <p:spPr>
          <a:xfrm>
            <a:off x="541940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C992DF-32F3-416C-9F22-DDD91CDB855E}"/>
              </a:ext>
            </a:extLst>
          </p:cNvPr>
          <p:cNvSpPr/>
          <p:nvPr/>
        </p:nvSpPr>
        <p:spPr>
          <a:xfrm>
            <a:off x="541940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3E2B30-DB01-45E6-8C05-775A14AD5AC5}"/>
              </a:ext>
            </a:extLst>
          </p:cNvPr>
          <p:cNvSpPr/>
          <p:nvPr/>
        </p:nvSpPr>
        <p:spPr>
          <a:xfrm>
            <a:off x="5734261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00B45D-6A8C-4A71-B052-E076F145BB9E}"/>
              </a:ext>
            </a:extLst>
          </p:cNvPr>
          <p:cNvSpPr/>
          <p:nvPr/>
        </p:nvSpPr>
        <p:spPr>
          <a:xfrm>
            <a:off x="5734261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B17FED-932D-4990-9F03-B1982BF4AA6C}"/>
              </a:ext>
            </a:extLst>
          </p:cNvPr>
          <p:cNvSpPr/>
          <p:nvPr/>
        </p:nvSpPr>
        <p:spPr>
          <a:xfrm>
            <a:off x="6433132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8F8ACC-1725-4381-A3AA-CC4C4B6FD72B}"/>
              </a:ext>
            </a:extLst>
          </p:cNvPr>
          <p:cNvSpPr/>
          <p:nvPr/>
        </p:nvSpPr>
        <p:spPr>
          <a:xfrm>
            <a:off x="6433132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59C300-FCC3-4C6B-B7D0-B9A0EA24E0E8}"/>
              </a:ext>
            </a:extLst>
          </p:cNvPr>
          <p:cNvSpPr/>
          <p:nvPr/>
        </p:nvSpPr>
        <p:spPr>
          <a:xfrm>
            <a:off x="6756824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076253-27D4-4219-B4B6-CDFA177E235A}"/>
              </a:ext>
            </a:extLst>
          </p:cNvPr>
          <p:cNvSpPr/>
          <p:nvPr/>
        </p:nvSpPr>
        <p:spPr>
          <a:xfrm>
            <a:off x="6756824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4231DA-FBF7-4604-BEF0-682EA02DA174}"/>
              </a:ext>
            </a:extLst>
          </p:cNvPr>
          <p:cNvSpPr/>
          <p:nvPr/>
        </p:nvSpPr>
        <p:spPr>
          <a:xfrm>
            <a:off x="7502313" y="301974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1F6034-59CE-4121-9A2F-7DD851B0914B}"/>
              </a:ext>
            </a:extLst>
          </p:cNvPr>
          <p:cNvSpPr/>
          <p:nvPr/>
        </p:nvSpPr>
        <p:spPr>
          <a:xfrm>
            <a:off x="7502313" y="2677517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90F37D-2363-4924-A191-FF4B883F1AB9}"/>
              </a:ext>
            </a:extLst>
          </p:cNvPr>
          <p:cNvSpPr/>
          <p:nvPr/>
        </p:nvSpPr>
        <p:spPr>
          <a:xfrm>
            <a:off x="7868283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74ADC-A1DA-47AE-A1E9-BDA4F293E093}"/>
              </a:ext>
            </a:extLst>
          </p:cNvPr>
          <p:cNvSpPr/>
          <p:nvPr/>
        </p:nvSpPr>
        <p:spPr>
          <a:xfrm>
            <a:off x="7868283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186720-B933-49F6-9266-1FA3168ADE83}"/>
              </a:ext>
            </a:extLst>
          </p:cNvPr>
          <p:cNvSpPr/>
          <p:nvPr/>
        </p:nvSpPr>
        <p:spPr>
          <a:xfrm>
            <a:off x="8233727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B35EB0-DFAE-4A1D-9B27-E74143D526DC}"/>
              </a:ext>
            </a:extLst>
          </p:cNvPr>
          <p:cNvSpPr/>
          <p:nvPr/>
        </p:nvSpPr>
        <p:spPr>
          <a:xfrm>
            <a:off x="8233727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FE22559-5DF9-4CBF-B24A-004AC310D12D}"/>
              </a:ext>
            </a:extLst>
          </p:cNvPr>
          <p:cNvSpPr/>
          <p:nvPr/>
        </p:nvSpPr>
        <p:spPr>
          <a:xfrm>
            <a:off x="8571494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E8F36B-C706-41E0-80C2-685829EF0EE4}"/>
              </a:ext>
            </a:extLst>
          </p:cNvPr>
          <p:cNvSpPr/>
          <p:nvPr/>
        </p:nvSpPr>
        <p:spPr>
          <a:xfrm>
            <a:off x="8571494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12FAB16-D515-4D3B-81FF-98BE29F657CF}"/>
              </a:ext>
            </a:extLst>
          </p:cNvPr>
          <p:cNvSpPr/>
          <p:nvPr/>
        </p:nvSpPr>
        <p:spPr>
          <a:xfrm>
            <a:off x="9242528" y="30102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0B65DDB-564F-4010-9F0F-38A7A376FC4F}"/>
              </a:ext>
            </a:extLst>
          </p:cNvPr>
          <p:cNvSpPr/>
          <p:nvPr/>
        </p:nvSpPr>
        <p:spPr>
          <a:xfrm>
            <a:off x="9242528" y="26680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4260A8-3B1C-4A85-9111-2B43A639E3BF}"/>
              </a:ext>
            </a:extLst>
          </p:cNvPr>
          <p:cNvSpPr/>
          <p:nvPr/>
        </p:nvSpPr>
        <p:spPr>
          <a:xfrm>
            <a:off x="9580772" y="300690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331B68A-6E0F-43CA-ADEB-B0B6C02D6D48}"/>
              </a:ext>
            </a:extLst>
          </p:cNvPr>
          <p:cNvSpPr/>
          <p:nvPr/>
        </p:nvSpPr>
        <p:spPr>
          <a:xfrm>
            <a:off x="9580772" y="26646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7E69CF-98B1-4CA5-BE97-968EA6A4310C}"/>
              </a:ext>
            </a:extLst>
          </p:cNvPr>
          <p:cNvSpPr/>
          <p:nvPr/>
        </p:nvSpPr>
        <p:spPr>
          <a:xfrm>
            <a:off x="9927483" y="3016498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E5D643-3083-4C9F-8C18-E0CA81CF0573}"/>
              </a:ext>
            </a:extLst>
          </p:cNvPr>
          <p:cNvSpPr/>
          <p:nvPr/>
        </p:nvSpPr>
        <p:spPr>
          <a:xfrm>
            <a:off x="9927483" y="2674269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81AE6C6-802C-4A02-9EF3-2F0895C71888}"/>
              </a:ext>
            </a:extLst>
          </p:cNvPr>
          <p:cNvSpPr/>
          <p:nvPr/>
        </p:nvSpPr>
        <p:spPr>
          <a:xfrm>
            <a:off x="10269854" y="302912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FA8A2D-4E67-436D-BEFC-EB660BB112FE}"/>
              </a:ext>
            </a:extLst>
          </p:cNvPr>
          <p:cNvSpPr/>
          <p:nvPr/>
        </p:nvSpPr>
        <p:spPr>
          <a:xfrm>
            <a:off x="10269854" y="2686896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26073F-CCF3-446B-80E7-3798CB0FE41A}"/>
              </a:ext>
            </a:extLst>
          </p:cNvPr>
          <p:cNvSpPr/>
          <p:nvPr/>
        </p:nvSpPr>
        <p:spPr>
          <a:xfrm>
            <a:off x="104063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908CAD-2F1B-41A7-BBD7-C43667EA67A7}"/>
              </a:ext>
            </a:extLst>
          </p:cNvPr>
          <p:cNvSpPr/>
          <p:nvPr/>
        </p:nvSpPr>
        <p:spPr>
          <a:xfrm>
            <a:off x="104063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7237B1-FA0B-4AE2-9406-ED0CA6F9D359}"/>
              </a:ext>
            </a:extLst>
          </p:cNvPr>
          <p:cNvSpPr/>
          <p:nvPr/>
        </p:nvSpPr>
        <p:spPr>
          <a:xfrm>
            <a:off x="100416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A3481C-683C-4CC0-B9C0-057A91B62D15}"/>
              </a:ext>
            </a:extLst>
          </p:cNvPr>
          <p:cNvSpPr/>
          <p:nvPr/>
        </p:nvSpPr>
        <p:spPr>
          <a:xfrm>
            <a:off x="100416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DDDEB9-CA51-4C2D-8906-7CE77E97ABE7}"/>
              </a:ext>
            </a:extLst>
          </p:cNvPr>
          <p:cNvSpPr/>
          <p:nvPr/>
        </p:nvSpPr>
        <p:spPr>
          <a:xfrm>
            <a:off x="9691898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1997BFA-25A5-468A-A3D5-231A0A37772A}"/>
              </a:ext>
            </a:extLst>
          </p:cNvPr>
          <p:cNvSpPr/>
          <p:nvPr/>
        </p:nvSpPr>
        <p:spPr>
          <a:xfrm>
            <a:off x="9691898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42D0099-BF6A-4239-8921-926055ED0792}"/>
              </a:ext>
            </a:extLst>
          </p:cNvPr>
          <p:cNvSpPr/>
          <p:nvPr/>
        </p:nvSpPr>
        <p:spPr>
          <a:xfrm>
            <a:off x="9336399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3D6151-A456-497E-943F-34B5AEAC9763}"/>
              </a:ext>
            </a:extLst>
          </p:cNvPr>
          <p:cNvSpPr/>
          <p:nvPr/>
        </p:nvSpPr>
        <p:spPr>
          <a:xfrm>
            <a:off x="9336399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D48528B-5643-42AB-A465-0B8BA35ABCCD}"/>
              </a:ext>
            </a:extLst>
          </p:cNvPr>
          <p:cNvSpPr/>
          <p:nvPr/>
        </p:nvSpPr>
        <p:spPr>
          <a:xfrm>
            <a:off x="8994079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1D6ECCF-253B-4571-9888-BA0BBC39C28C}"/>
              </a:ext>
            </a:extLst>
          </p:cNvPr>
          <p:cNvSpPr/>
          <p:nvPr/>
        </p:nvSpPr>
        <p:spPr>
          <a:xfrm>
            <a:off x="8994079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DB40DF7-D907-4E5A-BA13-94FE18683B40}"/>
              </a:ext>
            </a:extLst>
          </p:cNvPr>
          <p:cNvSpPr/>
          <p:nvPr/>
        </p:nvSpPr>
        <p:spPr>
          <a:xfrm>
            <a:off x="83206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82B05C-220F-4F17-BAA2-BCF09A1D6675}"/>
              </a:ext>
            </a:extLst>
          </p:cNvPr>
          <p:cNvSpPr/>
          <p:nvPr/>
        </p:nvSpPr>
        <p:spPr>
          <a:xfrm>
            <a:off x="83206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E48843E-F1C7-4DDD-9EA2-38DCBDEBA1EF}"/>
              </a:ext>
            </a:extLst>
          </p:cNvPr>
          <p:cNvSpPr/>
          <p:nvPr/>
        </p:nvSpPr>
        <p:spPr>
          <a:xfrm>
            <a:off x="80004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AFE1EC-3772-4FC6-8070-F64910A3AEE9}"/>
              </a:ext>
            </a:extLst>
          </p:cNvPr>
          <p:cNvSpPr/>
          <p:nvPr/>
        </p:nvSpPr>
        <p:spPr>
          <a:xfrm>
            <a:off x="80004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10E52F5-DC46-4CA9-BF53-B0EAC24B418E}"/>
              </a:ext>
            </a:extLst>
          </p:cNvPr>
          <p:cNvSpPr/>
          <p:nvPr/>
        </p:nvSpPr>
        <p:spPr>
          <a:xfrm>
            <a:off x="7644912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8AE1784-B7DC-4631-B853-409443AA02EA}"/>
              </a:ext>
            </a:extLst>
          </p:cNvPr>
          <p:cNvSpPr/>
          <p:nvPr/>
        </p:nvSpPr>
        <p:spPr>
          <a:xfrm>
            <a:off x="7644912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4691FB-8FCB-4779-9102-761E18AC7E8D}"/>
              </a:ext>
            </a:extLst>
          </p:cNvPr>
          <p:cNvSpPr/>
          <p:nvPr/>
        </p:nvSpPr>
        <p:spPr>
          <a:xfrm>
            <a:off x="725476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696CDAF-457F-4A3D-BB57-F626FFB58728}"/>
              </a:ext>
            </a:extLst>
          </p:cNvPr>
          <p:cNvSpPr/>
          <p:nvPr/>
        </p:nvSpPr>
        <p:spPr>
          <a:xfrm>
            <a:off x="725476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245B4C1-CE0F-4B6E-8247-BB319C46BD12}"/>
              </a:ext>
            </a:extLst>
          </p:cNvPr>
          <p:cNvSpPr/>
          <p:nvPr/>
        </p:nvSpPr>
        <p:spPr>
          <a:xfrm>
            <a:off x="6511676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098E6EE-CD04-4D23-AAB1-EACA7D33887E}"/>
              </a:ext>
            </a:extLst>
          </p:cNvPr>
          <p:cNvSpPr/>
          <p:nvPr/>
        </p:nvSpPr>
        <p:spPr>
          <a:xfrm>
            <a:off x="6511676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0D3357C-7392-4ECB-AC1D-66CC8CBD27D6}"/>
              </a:ext>
            </a:extLst>
          </p:cNvPr>
          <p:cNvSpPr/>
          <p:nvPr/>
        </p:nvSpPr>
        <p:spPr>
          <a:xfrm>
            <a:off x="6198395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1C3EBCF-70DC-461F-9048-61301EAB5285}"/>
              </a:ext>
            </a:extLst>
          </p:cNvPr>
          <p:cNvSpPr/>
          <p:nvPr/>
        </p:nvSpPr>
        <p:spPr>
          <a:xfrm>
            <a:off x="6198395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E8106C-B56D-4E92-8F72-03EC00BDED50}"/>
              </a:ext>
            </a:extLst>
          </p:cNvPr>
          <p:cNvSpPr/>
          <p:nvPr/>
        </p:nvSpPr>
        <p:spPr>
          <a:xfrm>
            <a:off x="551561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753A47-0F51-4979-9E5A-8450F1CEEFF3}"/>
              </a:ext>
            </a:extLst>
          </p:cNvPr>
          <p:cNvSpPr/>
          <p:nvPr/>
        </p:nvSpPr>
        <p:spPr>
          <a:xfrm>
            <a:off x="551561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FEB52AC-3E68-46B0-B70F-9BACED29B464}"/>
              </a:ext>
            </a:extLst>
          </p:cNvPr>
          <p:cNvSpPr/>
          <p:nvPr/>
        </p:nvSpPr>
        <p:spPr>
          <a:xfrm>
            <a:off x="5182607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A4BC31E-3D8A-4228-85E0-41C83B1D89EF}"/>
              </a:ext>
            </a:extLst>
          </p:cNvPr>
          <p:cNvSpPr/>
          <p:nvPr/>
        </p:nvSpPr>
        <p:spPr>
          <a:xfrm>
            <a:off x="5182607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80EDC0F-1FCB-4DB2-A4F5-4D7DF44ED9AD}"/>
              </a:ext>
            </a:extLst>
          </p:cNvPr>
          <p:cNvSpPr/>
          <p:nvPr/>
        </p:nvSpPr>
        <p:spPr>
          <a:xfrm>
            <a:off x="4849603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EFA09AE-EA7D-4C37-9971-B9B86E960927}"/>
              </a:ext>
            </a:extLst>
          </p:cNvPr>
          <p:cNvSpPr/>
          <p:nvPr/>
        </p:nvSpPr>
        <p:spPr>
          <a:xfrm>
            <a:off x="4849603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898D881-9E60-4080-8CC1-57388BF11E90}"/>
              </a:ext>
            </a:extLst>
          </p:cNvPr>
          <p:cNvSpPr/>
          <p:nvPr/>
        </p:nvSpPr>
        <p:spPr>
          <a:xfrm>
            <a:off x="4478571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80DEB9-B893-497C-B67B-B08E77803DAE}"/>
              </a:ext>
            </a:extLst>
          </p:cNvPr>
          <p:cNvSpPr/>
          <p:nvPr/>
        </p:nvSpPr>
        <p:spPr>
          <a:xfrm>
            <a:off x="4478571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6CF6C8E-F106-49FD-8D54-84E5A90C025B}"/>
              </a:ext>
            </a:extLst>
          </p:cNvPr>
          <p:cNvSpPr/>
          <p:nvPr/>
        </p:nvSpPr>
        <p:spPr>
          <a:xfrm>
            <a:off x="4158371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83FFD85-3BF0-4995-97D1-E9A8346CAC0A}"/>
              </a:ext>
            </a:extLst>
          </p:cNvPr>
          <p:cNvSpPr/>
          <p:nvPr/>
        </p:nvSpPr>
        <p:spPr>
          <a:xfrm>
            <a:off x="4158371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768E5D3-58FB-4FC6-B103-532D546379CE}"/>
              </a:ext>
            </a:extLst>
          </p:cNvPr>
          <p:cNvSpPr/>
          <p:nvPr/>
        </p:nvSpPr>
        <p:spPr>
          <a:xfrm>
            <a:off x="3471588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CCD3529-FDAE-4C08-B3AC-EC19D72D9B4B}"/>
              </a:ext>
            </a:extLst>
          </p:cNvPr>
          <p:cNvSpPr/>
          <p:nvPr/>
        </p:nvSpPr>
        <p:spPr>
          <a:xfrm>
            <a:off x="3471588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48486BB-EFC1-4662-AE4A-BE789A6A7A16}"/>
              </a:ext>
            </a:extLst>
          </p:cNvPr>
          <p:cNvSpPr/>
          <p:nvPr/>
        </p:nvSpPr>
        <p:spPr>
          <a:xfrm>
            <a:off x="3128197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D082037-6269-4681-84FE-369E1B9921CD}"/>
              </a:ext>
            </a:extLst>
          </p:cNvPr>
          <p:cNvSpPr/>
          <p:nvPr/>
        </p:nvSpPr>
        <p:spPr>
          <a:xfrm>
            <a:off x="3128197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9D4A534-3A79-4CBB-B0D4-29DAD2EC2490}"/>
              </a:ext>
            </a:extLst>
          </p:cNvPr>
          <p:cNvSpPr/>
          <p:nvPr/>
        </p:nvSpPr>
        <p:spPr>
          <a:xfrm>
            <a:off x="2800207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B67D44A-134A-4A4E-8D53-6ECB8CC46064}"/>
              </a:ext>
            </a:extLst>
          </p:cNvPr>
          <p:cNvSpPr/>
          <p:nvPr/>
        </p:nvSpPr>
        <p:spPr>
          <a:xfrm>
            <a:off x="2800207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90302C-61B1-4E25-A19B-D86C5C6FB165}"/>
              </a:ext>
            </a:extLst>
          </p:cNvPr>
          <p:cNvSpPr/>
          <p:nvPr/>
        </p:nvSpPr>
        <p:spPr>
          <a:xfrm>
            <a:off x="2428665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6DAF7A4-7A5D-4BBB-8BB3-7737C0786880}"/>
              </a:ext>
            </a:extLst>
          </p:cNvPr>
          <p:cNvSpPr/>
          <p:nvPr/>
        </p:nvSpPr>
        <p:spPr>
          <a:xfrm>
            <a:off x="2428665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B7AA5ED-F11A-460E-8037-CA9348B51EE8}"/>
              </a:ext>
            </a:extLst>
          </p:cNvPr>
          <p:cNvSpPr/>
          <p:nvPr/>
        </p:nvSpPr>
        <p:spPr>
          <a:xfrm>
            <a:off x="2098463" y="40406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6A1DE30-9903-46AF-AC45-9035A43D4A17}"/>
              </a:ext>
            </a:extLst>
          </p:cNvPr>
          <p:cNvSpPr/>
          <p:nvPr/>
        </p:nvSpPr>
        <p:spPr>
          <a:xfrm>
            <a:off x="2098463" y="369838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1C4A12D-C09D-4553-951E-F621376E0BF0}"/>
              </a:ext>
            </a:extLst>
          </p:cNvPr>
          <p:cNvSpPr/>
          <p:nvPr/>
        </p:nvSpPr>
        <p:spPr>
          <a:xfrm>
            <a:off x="1746660" y="402357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757E0A-836A-4495-80A9-AEC6EDF2F1A3}"/>
              </a:ext>
            </a:extLst>
          </p:cNvPr>
          <p:cNvSpPr/>
          <p:nvPr/>
        </p:nvSpPr>
        <p:spPr>
          <a:xfrm>
            <a:off x="1746660" y="368134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0D6EA3A-C42C-42DF-A8FE-F7CB9A429194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B6A94E1-9B87-4B36-9A8B-7963E1D052F1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553406-0A29-4A20-BC61-B6E910347485}"/>
              </a:ext>
            </a:extLst>
          </p:cNvPr>
          <p:cNvGrpSpPr/>
          <p:nvPr/>
        </p:nvGrpSpPr>
        <p:grpSpPr>
          <a:xfrm>
            <a:off x="622586" y="145358"/>
            <a:ext cx="10924017" cy="2188267"/>
            <a:chOff x="666750" y="1222764"/>
            <a:chExt cx="10924017" cy="218826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099D156-2EA6-4539-8793-B766648A36BD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" y="1571625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8C37E50B-EF89-4237-8859-16754A574C45}"/>
                </a:ext>
              </a:extLst>
            </p:cNvPr>
            <p:cNvCxnSpPr>
              <a:cxnSpLocks/>
            </p:cNvCxnSpPr>
            <p:nvPr/>
          </p:nvCxnSpPr>
          <p:spPr>
            <a:xfrm>
              <a:off x="694316" y="1571625"/>
              <a:ext cx="0" cy="1839406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37B9072A-0916-4891-B239-E72A009A42E6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350" y="1635125"/>
              <a:ext cx="0" cy="1775906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D4D4AE-2673-4F90-B853-572B2448689B}"/>
                </a:ext>
              </a:extLst>
            </p:cNvPr>
            <p:cNvSpPr/>
            <p:nvPr/>
          </p:nvSpPr>
          <p:spPr>
            <a:xfrm>
              <a:off x="6345217" y="1222764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D775B5-86A1-4440-B20A-0BD2BE05575D}"/>
              </a:ext>
            </a:extLst>
          </p:cNvPr>
          <p:cNvGrpSpPr/>
          <p:nvPr/>
        </p:nvGrpSpPr>
        <p:grpSpPr>
          <a:xfrm>
            <a:off x="650152" y="4448991"/>
            <a:ext cx="10924017" cy="2355964"/>
            <a:chOff x="650152" y="4448991"/>
            <a:chExt cx="10924017" cy="242813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2966889-B892-4C9E-858B-3B99A35982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3493CD7-9753-4858-9399-B17AED7EE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6603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1D3E54A-B2A4-41B0-B647-DB3229B96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560DF2F-1ED9-40E4-98C9-336E801ADBEC}"/>
                </a:ext>
              </a:extLst>
            </p:cNvPr>
            <p:cNvSpPr/>
            <p:nvPr/>
          </p:nvSpPr>
          <p:spPr>
            <a:xfrm rot="10800000">
              <a:off x="3207596" y="6052401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F170860-9D0C-4664-87B4-5C95E2D2F376}"/>
              </a:ext>
            </a:extLst>
          </p:cNvPr>
          <p:cNvSpPr/>
          <p:nvPr/>
        </p:nvSpPr>
        <p:spPr>
          <a:xfrm>
            <a:off x="5490258" y="2945307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853B587-FA7E-4900-8048-40CD5401A467}"/>
              </a:ext>
            </a:extLst>
          </p:cNvPr>
          <p:cNvSpPr/>
          <p:nvPr/>
        </p:nvSpPr>
        <p:spPr>
          <a:xfrm rot="5400000">
            <a:off x="586157" y="95090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99E06C3-B254-4EE9-99AD-5F3B1A3E6DF6}"/>
              </a:ext>
            </a:extLst>
          </p:cNvPr>
          <p:cNvCxnSpPr>
            <a:cxnSpLocks/>
            <a:stCxn id="110" idx="3"/>
          </p:cNvCxnSpPr>
          <p:nvPr/>
        </p:nvCxnSpPr>
        <p:spPr>
          <a:xfrm flipH="1">
            <a:off x="457571" y="2026388"/>
            <a:ext cx="803961" cy="183487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A06AB79-4F90-46A3-B5E1-05FB27FA2C8C}"/>
              </a:ext>
            </a:extLst>
          </p:cNvPr>
          <p:cNvCxnSpPr>
            <a:cxnSpLocks/>
            <a:stCxn id="110" idx="3"/>
          </p:cNvCxnSpPr>
          <p:nvPr/>
        </p:nvCxnSpPr>
        <p:spPr>
          <a:xfrm flipH="1">
            <a:off x="477464" y="2026388"/>
            <a:ext cx="784068" cy="66050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158446D-75AC-466C-B971-234E37615BBF}"/>
              </a:ext>
            </a:extLst>
          </p:cNvPr>
          <p:cNvSpPr/>
          <p:nvPr/>
        </p:nvSpPr>
        <p:spPr>
          <a:xfrm rot="5400000">
            <a:off x="1825478" y="473408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9D588DC-E0F8-4AA9-856F-138B728CDE98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1097210" y="3923482"/>
            <a:ext cx="1403643" cy="53532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544B38F-DD21-48EA-9DEA-E600F29EE617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1166366" y="2754629"/>
            <a:ext cx="1334487" cy="170418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3F6C8F-E16A-4EC2-BE60-E492233EA084}"/>
              </a:ext>
            </a:extLst>
          </p:cNvPr>
          <p:cNvSpPr/>
          <p:nvPr/>
        </p:nvSpPr>
        <p:spPr>
          <a:xfrm rot="5400000">
            <a:off x="479130" y="5066702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D4CCC13-31F1-4046-AE5E-2B204093CA6F}"/>
              </a:ext>
            </a:extLst>
          </p:cNvPr>
          <p:cNvCxnSpPr>
            <a:cxnSpLocks/>
          </p:cNvCxnSpPr>
          <p:nvPr/>
        </p:nvCxnSpPr>
        <p:spPr>
          <a:xfrm flipH="1" flipV="1">
            <a:off x="867173" y="3999933"/>
            <a:ext cx="50836" cy="78251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401A5E9-6C39-41BE-8011-528A946ABE3D}"/>
              </a:ext>
            </a:extLst>
          </p:cNvPr>
          <p:cNvSpPr/>
          <p:nvPr/>
        </p:nvSpPr>
        <p:spPr>
          <a:xfrm rot="10800000">
            <a:off x="3905853" y="4846749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44BEE68C-1614-4858-9C1C-1A723A501EBA}"/>
              </a:ext>
            </a:extLst>
          </p:cNvPr>
          <p:cNvCxnSpPr>
            <a:cxnSpLocks/>
            <a:stCxn id="135" idx="2"/>
          </p:cNvCxnSpPr>
          <p:nvPr/>
        </p:nvCxnSpPr>
        <p:spPr>
          <a:xfrm flipH="1" flipV="1">
            <a:off x="3365634" y="2834426"/>
            <a:ext cx="1215594" cy="201232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7C56D58B-F3FF-4DDD-BDE7-901383512C63}"/>
              </a:ext>
            </a:extLst>
          </p:cNvPr>
          <p:cNvCxnSpPr>
            <a:cxnSpLocks/>
            <a:stCxn id="135" idx="2"/>
          </p:cNvCxnSpPr>
          <p:nvPr/>
        </p:nvCxnSpPr>
        <p:spPr>
          <a:xfrm flipV="1">
            <a:off x="4581228" y="4023574"/>
            <a:ext cx="3191384" cy="82317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2CB4F19-33AD-4FB0-9A96-766FEAEFC9C2}"/>
              </a:ext>
            </a:extLst>
          </p:cNvPr>
          <p:cNvSpPr/>
          <p:nvPr/>
        </p:nvSpPr>
        <p:spPr>
          <a:xfrm rot="16200000">
            <a:off x="7661009" y="110767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862BD47-25DF-471B-8716-55944BCDFB9D}"/>
              </a:ext>
            </a:extLst>
          </p:cNvPr>
          <p:cNvCxnSpPr>
            <a:cxnSpLocks/>
            <a:stCxn id="142" idx="1"/>
          </p:cNvCxnSpPr>
          <p:nvPr/>
        </p:nvCxnSpPr>
        <p:spPr>
          <a:xfrm>
            <a:off x="8336385" y="2183150"/>
            <a:ext cx="2487730" cy="1657437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EBD1545-6FAE-44C2-AE30-869B43175AC7}"/>
              </a:ext>
            </a:extLst>
          </p:cNvPr>
          <p:cNvSpPr/>
          <p:nvPr/>
        </p:nvSpPr>
        <p:spPr>
          <a:xfrm rot="5400000">
            <a:off x="8710608" y="1067153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65C9D84E-8C69-4761-BEA2-E0A065D33F63}"/>
              </a:ext>
            </a:extLst>
          </p:cNvPr>
          <p:cNvCxnSpPr>
            <a:cxnSpLocks/>
            <a:stCxn id="148" idx="3"/>
          </p:cNvCxnSpPr>
          <p:nvPr/>
        </p:nvCxnSpPr>
        <p:spPr>
          <a:xfrm>
            <a:off x="9385983" y="2142633"/>
            <a:ext cx="1677729" cy="70011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38D19FD-1674-44A0-AF14-C4619E6C2FE2}"/>
              </a:ext>
            </a:extLst>
          </p:cNvPr>
          <p:cNvSpPr/>
          <p:nvPr/>
        </p:nvSpPr>
        <p:spPr>
          <a:xfrm rot="5400000">
            <a:off x="10199899" y="508923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5795A4D4-A048-43B8-A585-6FD14485DCE0}"/>
              </a:ext>
            </a:extLst>
          </p:cNvPr>
          <p:cNvCxnSpPr>
            <a:cxnSpLocks/>
            <a:stCxn id="167" idx="1"/>
          </p:cNvCxnSpPr>
          <p:nvPr/>
        </p:nvCxnSpPr>
        <p:spPr>
          <a:xfrm flipV="1">
            <a:off x="10875274" y="2783386"/>
            <a:ext cx="492162" cy="2030581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FFC6553A-ABBF-48F6-AB01-96F4A29AA81E}"/>
              </a:ext>
            </a:extLst>
          </p:cNvPr>
          <p:cNvCxnSpPr>
            <a:cxnSpLocks/>
            <a:stCxn id="167" idx="1"/>
          </p:cNvCxnSpPr>
          <p:nvPr/>
        </p:nvCxnSpPr>
        <p:spPr>
          <a:xfrm flipV="1">
            <a:off x="10875274" y="4113533"/>
            <a:ext cx="512109" cy="70043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7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A5C70675-BA8B-4833-8558-C17B90608AB9}"/>
              </a:ext>
            </a:extLst>
          </p:cNvPr>
          <p:cNvSpPr/>
          <p:nvPr/>
        </p:nvSpPr>
        <p:spPr>
          <a:xfrm rot="10800000">
            <a:off x="7986947" y="4990038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B0AF-2CC4-4672-B8D0-4A59D264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036"/>
            <a:ext cx="12192000" cy="1917927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B7A4728B-48C5-4923-90BD-D911DEA9DE32}"/>
              </a:ext>
            </a:extLst>
          </p:cNvPr>
          <p:cNvSpPr/>
          <p:nvPr/>
        </p:nvSpPr>
        <p:spPr>
          <a:xfrm>
            <a:off x="938530" y="241409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6D2FE3E-383D-4265-AD03-37B8DD5F3A45}"/>
              </a:ext>
            </a:extLst>
          </p:cNvPr>
          <p:cNvSpPr/>
          <p:nvPr/>
        </p:nvSpPr>
        <p:spPr>
          <a:xfrm rot="10800000">
            <a:off x="938530" y="410845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BF52BF1B-FE21-4BC1-93D7-D74A3F49CD7C}"/>
              </a:ext>
            </a:extLst>
          </p:cNvPr>
          <p:cNvSpPr/>
          <p:nvPr/>
        </p:nvSpPr>
        <p:spPr>
          <a:xfrm>
            <a:off x="11032067" y="2414090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4C980C3-8BB9-46E0-BDCE-86A6DAEA06FE}"/>
              </a:ext>
            </a:extLst>
          </p:cNvPr>
          <p:cNvSpPr/>
          <p:nvPr/>
        </p:nvSpPr>
        <p:spPr>
          <a:xfrm rot="10800000">
            <a:off x="11032067" y="4108452"/>
            <a:ext cx="221403" cy="335459"/>
          </a:xfrm>
          <a:prstGeom prst="upArrow">
            <a:avLst/>
          </a:prstGeom>
          <a:solidFill>
            <a:srgbClr val="1A342D"/>
          </a:solidFill>
          <a:ln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F7C1E-0E07-4435-A1EB-411DA8CA2E02}"/>
              </a:ext>
            </a:extLst>
          </p:cNvPr>
          <p:cNvSpPr/>
          <p:nvPr/>
        </p:nvSpPr>
        <p:spPr>
          <a:xfrm>
            <a:off x="136207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CF7DC-607B-44CD-8BF7-A5CCA3B21D0B}"/>
              </a:ext>
            </a:extLst>
          </p:cNvPr>
          <p:cNvSpPr/>
          <p:nvPr/>
        </p:nvSpPr>
        <p:spPr>
          <a:xfrm>
            <a:off x="136207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7F7940-E57C-4822-BD83-A0C39DBDA0B7}"/>
              </a:ext>
            </a:extLst>
          </p:cNvPr>
          <p:cNvSpPr/>
          <p:nvPr/>
        </p:nvSpPr>
        <p:spPr>
          <a:xfrm>
            <a:off x="1708573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95A2C6-559E-4A59-ACF5-F7A09C46963E}"/>
              </a:ext>
            </a:extLst>
          </p:cNvPr>
          <p:cNvSpPr/>
          <p:nvPr/>
        </p:nvSpPr>
        <p:spPr>
          <a:xfrm>
            <a:off x="1708573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0330E7-0750-4D93-BF51-1428652374A6}"/>
              </a:ext>
            </a:extLst>
          </p:cNvPr>
          <p:cNvSpPr/>
          <p:nvPr/>
        </p:nvSpPr>
        <p:spPr>
          <a:xfrm>
            <a:off x="2055071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07DDA3-5ED8-44DF-8820-06658A158084}"/>
              </a:ext>
            </a:extLst>
          </p:cNvPr>
          <p:cNvSpPr/>
          <p:nvPr/>
        </p:nvSpPr>
        <p:spPr>
          <a:xfrm>
            <a:off x="2055071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2BE0E7-2F22-492D-B86A-BBAC45DEF25C}"/>
              </a:ext>
            </a:extLst>
          </p:cNvPr>
          <p:cNvSpPr/>
          <p:nvPr/>
        </p:nvSpPr>
        <p:spPr>
          <a:xfrm>
            <a:off x="2401569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275D1-3AF9-447B-A49E-ED667D020A47}"/>
              </a:ext>
            </a:extLst>
          </p:cNvPr>
          <p:cNvSpPr/>
          <p:nvPr/>
        </p:nvSpPr>
        <p:spPr>
          <a:xfrm>
            <a:off x="2401569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26724E-B115-44E9-B37B-80D2C6E30A66}"/>
              </a:ext>
            </a:extLst>
          </p:cNvPr>
          <p:cNvSpPr/>
          <p:nvPr/>
        </p:nvSpPr>
        <p:spPr>
          <a:xfrm>
            <a:off x="2748067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1AA046-31FF-4009-BCEA-434945D2E6E5}"/>
              </a:ext>
            </a:extLst>
          </p:cNvPr>
          <p:cNvSpPr/>
          <p:nvPr/>
        </p:nvSpPr>
        <p:spPr>
          <a:xfrm>
            <a:off x="2748067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E3848F-9D1A-4D6E-B79C-9E7A0BB1AAFE}"/>
              </a:ext>
            </a:extLst>
          </p:cNvPr>
          <p:cNvSpPr/>
          <p:nvPr/>
        </p:nvSpPr>
        <p:spPr>
          <a:xfrm>
            <a:off x="30945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54A01E-86F3-45BD-B9A1-7B6FC84B091A}"/>
              </a:ext>
            </a:extLst>
          </p:cNvPr>
          <p:cNvSpPr/>
          <p:nvPr/>
        </p:nvSpPr>
        <p:spPr>
          <a:xfrm>
            <a:off x="30945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7D8D17-48C5-4C09-827E-DE37B17FBD07}"/>
              </a:ext>
            </a:extLst>
          </p:cNvPr>
          <p:cNvSpPr/>
          <p:nvPr/>
        </p:nvSpPr>
        <p:spPr>
          <a:xfrm>
            <a:off x="341841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99D3C8-BCE7-4552-8983-A568F123C13E}"/>
              </a:ext>
            </a:extLst>
          </p:cNvPr>
          <p:cNvSpPr/>
          <p:nvPr/>
        </p:nvSpPr>
        <p:spPr>
          <a:xfrm>
            <a:off x="341841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738BF9-299B-4BB2-BBFC-30FFAAAAE1EB}"/>
              </a:ext>
            </a:extLst>
          </p:cNvPr>
          <p:cNvSpPr/>
          <p:nvPr/>
        </p:nvSpPr>
        <p:spPr>
          <a:xfrm>
            <a:off x="41359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04B84B-3536-402C-B5DF-E42D00036538}"/>
              </a:ext>
            </a:extLst>
          </p:cNvPr>
          <p:cNvSpPr/>
          <p:nvPr/>
        </p:nvSpPr>
        <p:spPr>
          <a:xfrm>
            <a:off x="41359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29E365-6CF0-4CED-99B3-50BA132B1172}"/>
              </a:ext>
            </a:extLst>
          </p:cNvPr>
          <p:cNvSpPr/>
          <p:nvPr/>
        </p:nvSpPr>
        <p:spPr>
          <a:xfrm>
            <a:off x="447251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E58C5F-3C8B-4AB4-8BCB-394EDA3917B5}"/>
              </a:ext>
            </a:extLst>
          </p:cNvPr>
          <p:cNvSpPr/>
          <p:nvPr/>
        </p:nvSpPr>
        <p:spPr>
          <a:xfrm>
            <a:off x="447251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2C69A7-2B89-4B9E-90DD-8F85053762BA}"/>
              </a:ext>
            </a:extLst>
          </p:cNvPr>
          <p:cNvSpPr/>
          <p:nvPr/>
        </p:nvSpPr>
        <p:spPr>
          <a:xfrm>
            <a:off x="4809065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24D6E-BCDE-443C-BE1A-D69DDBCDC371}"/>
              </a:ext>
            </a:extLst>
          </p:cNvPr>
          <p:cNvSpPr/>
          <p:nvPr/>
        </p:nvSpPr>
        <p:spPr>
          <a:xfrm>
            <a:off x="4809065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F1C8BB-17AD-4D61-A0C7-ABCCD5CBCDCA}"/>
              </a:ext>
            </a:extLst>
          </p:cNvPr>
          <p:cNvSpPr/>
          <p:nvPr/>
        </p:nvSpPr>
        <p:spPr>
          <a:xfrm>
            <a:off x="5166572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CEE233-7384-4419-9379-84B0BFCBC50D}"/>
              </a:ext>
            </a:extLst>
          </p:cNvPr>
          <p:cNvSpPr/>
          <p:nvPr/>
        </p:nvSpPr>
        <p:spPr>
          <a:xfrm>
            <a:off x="5166572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6C7DC6-287A-46B7-BE3A-52A8F5F7126A}"/>
              </a:ext>
            </a:extLst>
          </p:cNvPr>
          <p:cNvSpPr/>
          <p:nvPr/>
        </p:nvSpPr>
        <p:spPr>
          <a:xfrm>
            <a:off x="5475498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EF02AC-EC27-42B0-A2DD-04BBD91EB854}"/>
              </a:ext>
            </a:extLst>
          </p:cNvPr>
          <p:cNvSpPr/>
          <p:nvPr/>
        </p:nvSpPr>
        <p:spPr>
          <a:xfrm>
            <a:off x="5475498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D530DE-57A3-463F-806B-0BE4E0DFA84A}"/>
              </a:ext>
            </a:extLst>
          </p:cNvPr>
          <p:cNvSpPr/>
          <p:nvPr/>
        </p:nvSpPr>
        <p:spPr>
          <a:xfrm>
            <a:off x="6165004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621A5-7C80-4E08-A07A-3B6FD6E1F366}"/>
              </a:ext>
            </a:extLst>
          </p:cNvPr>
          <p:cNvSpPr/>
          <p:nvPr/>
        </p:nvSpPr>
        <p:spPr>
          <a:xfrm>
            <a:off x="6165004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EA8A7-DE87-4AE9-9D0A-FC3AD67D327F}"/>
              </a:ext>
            </a:extLst>
          </p:cNvPr>
          <p:cNvSpPr/>
          <p:nvPr/>
        </p:nvSpPr>
        <p:spPr>
          <a:xfrm>
            <a:off x="6511186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9AFE1E-2814-4338-900A-3A584CB65106}"/>
              </a:ext>
            </a:extLst>
          </p:cNvPr>
          <p:cNvSpPr/>
          <p:nvPr/>
        </p:nvSpPr>
        <p:spPr>
          <a:xfrm>
            <a:off x="6511186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3312C8-903F-4E06-831B-A93D2DCA07C3}"/>
              </a:ext>
            </a:extLst>
          </p:cNvPr>
          <p:cNvSpPr/>
          <p:nvPr/>
        </p:nvSpPr>
        <p:spPr>
          <a:xfrm>
            <a:off x="6829637" y="3004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E8621B-6ABE-4AD0-8699-F259CD3D7D84}"/>
              </a:ext>
            </a:extLst>
          </p:cNvPr>
          <p:cNvSpPr/>
          <p:nvPr/>
        </p:nvSpPr>
        <p:spPr>
          <a:xfrm>
            <a:off x="6829637" y="2662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CE98E5-10E7-4FE6-B257-44397394CC7A}"/>
              </a:ext>
            </a:extLst>
          </p:cNvPr>
          <p:cNvSpPr/>
          <p:nvPr/>
        </p:nvSpPr>
        <p:spPr>
          <a:xfrm>
            <a:off x="6861387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2DCEC3-D6C2-45EB-A21D-42A50D820832}"/>
              </a:ext>
            </a:extLst>
          </p:cNvPr>
          <p:cNvSpPr/>
          <p:nvPr/>
        </p:nvSpPr>
        <p:spPr>
          <a:xfrm>
            <a:off x="6861387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2A8927-10FD-4EA7-B226-ACE0DEFAF108}"/>
              </a:ext>
            </a:extLst>
          </p:cNvPr>
          <p:cNvSpPr/>
          <p:nvPr/>
        </p:nvSpPr>
        <p:spPr>
          <a:xfrm>
            <a:off x="6519864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60EA45-C8B5-468A-A44B-2D97E1A02A53}"/>
              </a:ext>
            </a:extLst>
          </p:cNvPr>
          <p:cNvSpPr/>
          <p:nvPr/>
        </p:nvSpPr>
        <p:spPr>
          <a:xfrm>
            <a:off x="6519864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F45DE-D3FF-4726-8D36-3AE21CDA8048}"/>
              </a:ext>
            </a:extLst>
          </p:cNvPr>
          <p:cNvSpPr/>
          <p:nvPr/>
        </p:nvSpPr>
        <p:spPr>
          <a:xfrm>
            <a:off x="6178341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3C7F6E-7291-4E09-8549-377EA94E3232}"/>
              </a:ext>
            </a:extLst>
          </p:cNvPr>
          <p:cNvSpPr/>
          <p:nvPr/>
        </p:nvSpPr>
        <p:spPr>
          <a:xfrm>
            <a:off x="6178341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6E5E9D-A33D-4729-8C75-B1D2D4F2D5FE}"/>
              </a:ext>
            </a:extLst>
          </p:cNvPr>
          <p:cNvSpPr/>
          <p:nvPr/>
        </p:nvSpPr>
        <p:spPr>
          <a:xfrm>
            <a:off x="5475498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B1413A-889B-4735-BDDE-EF7B2A4F67B7}"/>
              </a:ext>
            </a:extLst>
          </p:cNvPr>
          <p:cNvSpPr/>
          <p:nvPr/>
        </p:nvSpPr>
        <p:spPr>
          <a:xfrm>
            <a:off x="5475498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7F93CC-8D60-4CED-A994-75D3D5866FB5}"/>
              </a:ext>
            </a:extLst>
          </p:cNvPr>
          <p:cNvSpPr/>
          <p:nvPr/>
        </p:nvSpPr>
        <p:spPr>
          <a:xfrm>
            <a:off x="5149008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9AFA86-688C-49A7-9B42-3F6684FC7528}"/>
              </a:ext>
            </a:extLst>
          </p:cNvPr>
          <p:cNvSpPr/>
          <p:nvPr/>
        </p:nvSpPr>
        <p:spPr>
          <a:xfrm>
            <a:off x="5149008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01112C6-2A46-4469-99B3-C1395CBC199D}"/>
              </a:ext>
            </a:extLst>
          </p:cNvPr>
          <p:cNvSpPr/>
          <p:nvPr/>
        </p:nvSpPr>
        <p:spPr>
          <a:xfrm>
            <a:off x="4797587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AED793-1A88-4819-BDF3-1B5EAF19EC8A}"/>
              </a:ext>
            </a:extLst>
          </p:cNvPr>
          <p:cNvSpPr/>
          <p:nvPr/>
        </p:nvSpPr>
        <p:spPr>
          <a:xfrm>
            <a:off x="4797587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C4DC78-3D42-41AC-BE93-EC7B65DBAFD5}"/>
              </a:ext>
            </a:extLst>
          </p:cNvPr>
          <p:cNvSpPr/>
          <p:nvPr/>
        </p:nvSpPr>
        <p:spPr>
          <a:xfrm>
            <a:off x="4465962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BAFEE8-2DAB-4CE5-B373-BE0269D23FB7}"/>
              </a:ext>
            </a:extLst>
          </p:cNvPr>
          <p:cNvSpPr/>
          <p:nvPr/>
        </p:nvSpPr>
        <p:spPr>
          <a:xfrm>
            <a:off x="4465962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863D39-1B49-4DF2-B464-9E6E30F31817}"/>
              </a:ext>
            </a:extLst>
          </p:cNvPr>
          <p:cNvSpPr/>
          <p:nvPr/>
        </p:nvSpPr>
        <p:spPr>
          <a:xfrm>
            <a:off x="4135965" y="402813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EAE033-D0A8-487F-9DC9-0EF270B0A6FA}"/>
              </a:ext>
            </a:extLst>
          </p:cNvPr>
          <p:cNvSpPr/>
          <p:nvPr/>
        </p:nvSpPr>
        <p:spPr>
          <a:xfrm>
            <a:off x="4135965" y="368590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162150-A514-47F8-BC17-85788B32096C}"/>
              </a:ext>
            </a:extLst>
          </p:cNvPr>
          <p:cNvSpPr/>
          <p:nvPr/>
        </p:nvSpPr>
        <p:spPr>
          <a:xfrm>
            <a:off x="3452919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C57A4CA-C786-42AA-A789-AA1692832970}"/>
              </a:ext>
            </a:extLst>
          </p:cNvPr>
          <p:cNvSpPr/>
          <p:nvPr/>
        </p:nvSpPr>
        <p:spPr>
          <a:xfrm>
            <a:off x="3452919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EBBA241-A0F8-402A-9D42-2C221F4C8A99}"/>
              </a:ext>
            </a:extLst>
          </p:cNvPr>
          <p:cNvSpPr/>
          <p:nvPr/>
        </p:nvSpPr>
        <p:spPr>
          <a:xfrm>
            <a:off x="3122108" y="401849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8C1DC4-FC6D-4E51-8E82-099EF4D950D4}"/>
              </a:ext>
            </a:extLst>
          </p:cNvPr>
          <p:cNvSpPr/>
          <p:nvPr/>
        </p:nvSpPr>
        <p:spPr>
          <a:xfrm>
            <a:off x="3122108" y="3676265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405158-E231-4433-8C84-1371094CFB79}"/>
              </a:ext>
            </a:extLst>
          </p:cNvPr>
          <p:cNvSpPr/>
          <p:nvPr/>
        </p:nvSpPr>
        <p:spPr>
          <a:xfrm>
            <a:off x="2763920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D56DF05-CFCA-4B1D-835A-6B2B38E14A5E}"/>
              </a:ext>
            </a:extLst>
          </p:cNvPr>
          <p:cNvSpPr/>
          <p:nvPr/>
        </p:nvSpPr>
        <p:spPr>
          <a:xfrm>
            <a:off x="2763920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F093684-8E92-4780-8924-EDF05289DB4E}"/>
              </a:ext>
            </a:extLst>
          </p:cNvPr>
          <p:cNvSpPr/>
          <p:nvPr/>
        </p:nvSpPr>
        <p:spPr>
          <a:xfrm>
            <a:off x="2429856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6EBA823-954A-494A-A750-4CE0766DA482}"/>
              </a:ext>
            </a:extLst>
          </p:cNvPr>
          <p:cNvSpPr/>
          <p:nvPr/>
        </p:nvSpPr>
        <p:spPr>
          <a:xfrm>
            <a:off x="2429856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6A1852-B418-4209-A3E6-6D097E0E43E8}"/>
              </a:ext>
            </a:extLst>
          </p:cNvPr>
          <p:cNvSpPr/>
          <p:nvPr/>
        </p:nvSpPr>
        <p:spPr>
          <a:xfrm>
            <a:off x="2077742" y="399286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0B38554-92D6-4758-85B2-5E4280FF3BDE}"/>
              </a:ext>
            </a:extLst>
          </p:cNvPr>
          <p:cNvSpPr/>
          <p:nvPr/>
        </p:nvSpPr>
        <p:spPr>
          <a:xfrm>
            <a:off x="2077742" y="365063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B1E29AB-C40C-4B6E-B6C2-17E4589B6949}"/>
              </a:ext>
            </a:extLst>
          </p:cNvPr>
          <p:cNvSpPr/>
          <p:nvPr/>
        </p:nvSpPr>
        <p:spPr>
          <a:xfrm>
            <a:off x="1743834" y="401582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44417D-8E1D-41E7-93C5-44179D188C97}"/>
              </a:ext>
            </a:extLst>
          </p:cNvPr>
          <p:cNvSpPr/>
          <p:nvPr/>
        </p:nvSpPr>
        <p:spPr>
          <a:xfrm>
            <a:off x="1743834" y="367359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DF700E1-63F8-4306-B7BE-10AA2F5858BD}"/>
              </a:ext>
            </a:extLst>
          </p:cNvPr>
          <p:cNvSpPr/>
          <p:nvPr/>
        </p:nvSpPr>
        <p:spPr>
          <a:xfrm>
            <a:off x="7914827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BA37CB-0FB2-4DBD-90B8-679F5E09F39D}"/>
              </a:ext>
            </a:extLst>
          </p:cNvPr>
          <p:cNvSpPr/>
          <p:nvPr/>
        </p:nvSpPr>
        <p:spPr>
          <a:xfrm>
            <a:off x="7914827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8C73658-864F-4108-8053-A38A4C87FF6A}"/>
              </a:ext>
            </a:extLst>
          </p:cNvPr>
          <p:cNvSpPr/>
          <p:nvPr/>
        </p:nvSpPr>
        <p:spPr>
          <a:xfrm>
            <a:off x="8265979" y="394597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0659A7-7C55-4B63-BF01-01C1732F6158}"/>
              </a:ext>
            </a:extLst>
          </p:cNvPr>
          <p:cNvSpPr/>
          <p:nvPr/>
        </p:nvSpPr>
        <p:spPr>
          <a:xfrm>
            <a:off x="8265979" y="357834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287BFF-AB90-44B7-9AE1-26BEB3704874}"/>
              </a:ext>
            </a:extLst>
          </p:cNvPr>
          <p:cNvSpPr/>
          <p:nvPr/>
        </p:nvSpPr>
        <p:spPr>
          <a:xfrm>
            <a:off x="8944429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BFE86C-1816-4160-82AA-1C9FD0F50E39}"/>
              </a:ext>
            </a:extLst>
          </p:cNvPr>
          <p:cNvSpPr/>
          <p:nvPr/>
        </p:nvSpPr>
        <p:spPr>
          <a:xfrm>
            <a:off x="8944429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37B64AD-EAA0-4AB3-8373-FE0CB5984E2A}"/>
              </a:ext>
            </a:extLst>
          </p:cNvPr>
          <p:cNvSpPr/>
          <p:nvPr/>
        </p:nvSpPr>
        <p:spPr>
          <a:xfrm>
            <a:off x="9311036" y="39697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7EA5D0-5BF6-480E-835B-981EB38E8151}"/>
              </a:ext>
            </a:extLst>
          </p:cNvPr>
          <p:cNvSpPr/>
          <p:nvPr/>
        </p:nvSpPr>
        <p:spPr>
          <a:xfrm>
            <a:off x="9311036" y="360849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F45BD91-A641-4FD2-8DEA-418153A04725}"/>
              </a:ext>
            </a:extLst>
          </p:cNvPr>
          <p:cNvSpPr/>
          <p:nvPr/>
        </p:nvSpPr>
        <p:spPr>
          <a:xfrm>
            <a:off x="9978830" y="3957223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A859BE-0D5C-4EC1-8E69-A301B28609F1}"/>
              </a:ext>
            </a:extLst>
          </p:cNvPr>
          <p:cNvSpPr/>
          <p:nvPr/>
        </p:nvSpPr>
        <p:spPr>
          <a:xfrm>
            <a:off x="9978830" y="3595944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B38E692-FAAB-4BF9-A807-988EE0143548}"/>
              </a:ext>
            </a:extLst>
          </p:cNvPr>
          <p:cNvSpPr/>
          <p:nvPr/>
        </p:nvSpPr>
        <p:spPr>
          <a:xfrm>
            <a:off x="10577988" y="3969771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121A76F-AE44-45E9-B03F-F9C7AF6ED747}"/>
              </a:ext>
            </a:extLst>
          </p:cNvPr>
          <p:cNvSpPr/>
          <p:nvPr/>
        </p:nvSpPr>
        <p:spPr>
          <a:xfrm>
            <a:off x="7247033" y="399286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D9330E-A61B-4EA0-88BD-B512D31C060E}"/>
              </a:ext>
            </a:extLst>
          </p:cNvPr>
          <p:cNvSpPr/>
          <p:nvPr/>
        </p:nvSpPr>
        <p:spPr>
          <a:xfrm>
            <a:off x="7247033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A1E4C37-3772-4399-8EA2-34579715EC52}"/>
              </a:ext>
            </a:extLst>
          </p:cNvPr>
          <p:cNvSpPr/>
          <p:nvPr/>
        </p:nvSpPr>
        <p:spPr>
          <a:xfrm>
            <a:off x="7768792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6ACCA56-38D8-43A9-937F-C1A45C3C8CCF}"/>
              </a:ext>
            </a:extLst>
          </p:cNvPr>
          <p:cNvSpPr/>
          <p:nvPr/>
        </p:nvSpPr>
        <p:spPr>
          <a:xfrm>
            <a:off x="8309166" y="2704640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3B83BEE-27F2-44FE-B759-06A6C3B72715}"/>
              </a:ext>
            </a:extLst>
          </p:cNvPr>
          <p:cNvSpPr/>
          <p:nvPr/>
        </p:nvSpPr>
        <p:spPr>
          <a:xfrm>
            <a:off x="8993396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BF425D-1AD9-40BE-87D8-FD7CF879A373}"/>
              </a:ext>
            </a:extLst>
          </p:cNvPr>
          <p:cNvSpPr/>
          <p:nvPr/>
        </p:nvSpPr>
        <p:spPr>
          <a:xfrm>
            <a:off x="9558668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27CEDAF-991F-4A27-BE1C-5D79A5AC8F88}"/>
              </a:ext>
            </a:extLst>
          </p:cNvPr>
          <p:cNvSpPr/>
          <p:nvPr/>
        </p:nvSpPr>
        <p:spPr>
          <a:xfrm>
            <a:off x="10081488" y="2716512"/>
            <a:ext cx="205316" cy="179916"/>
          </a:xfrm>
          <a:prstGeom prst="rect">
            <a:avLst/>
          </a:prstGeom>
          <a:solidFill>
            <a:srgbClr val="B4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4ACF79-F121-4FF5-8352-F3B8A5EC8C4E}"/>
              </a:ext>
            </a:extLst>
          </p:cNvPr>
          <p:cNvSpPr/>
          <p:nvPr/>
        </p:nvSpPr>
        <p:spPr>
          <a:xfrm rot="10800000">
            <a:off x="1261533" y="402813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C5EA5DA-2D54-4D8E-8D5A-1DED416B9EAE}"/>
              </a:ext>
            </a:extLst>
          </p:cNvPr>
          <p:cNvSpPr/>
          <p:nvPr/>
        </p:nvSpPr>
        <p:spPr>
          <a:xfrm>
            <a:off x="1261533" y="2515921"/>
            <a:ext cx="9627130" cy="302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50000">
                <a:schemeClr val="bg1">
                  <a:lumMod val="75000"/>
                  <a:alpha val="58000"/>
                </a:schemeClr>
              </a:gs>
              <a:gs pos="100000">
                <a:schemeClr val="bg1">
                  <a:lumMod val="71000"/>
                </a:schemeClr>
              </a:gs>
            </a:gsLst>
            <a:lin ang="16200000" scaled="1"/>
            <a:tileRect/>
          </a:gradFill>
          <a:ln w="1905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925D1B-439C-4076-990F-76B87A2353D1}"/>
              </a:ext>
            </a:extLst>
          </p:cNvPr>
          <p:cNvCxnSpPr>
            <a:cxnSpLocks/>
          </p:cNvCxnSpPr>
          <p:nvPr/>
        </p:nvCxnSpPr>
        <p:spPr>
          <a:xfrm>
            <a:off x="694316" y="299801"/>
            <a:ext cx="10924017" cy="63500"/>
          </a:xfrm>
          <a:prstGeom prst="line">
            <a:avLst/>
          </a:prstGeom>
          <a:ln w="38100">
            <a:solidFill>
              <a:srgbClr val="1A34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F6C5D8-BE75-4DD2-9D2A-D7FAE4BF27D8}"/>
              </a:ext>
            </a:extLst>
          </p:cNvPr>
          <p:cNvCxnSpPr>
            <a:cxnSpLocks/>
          </p:cNvCxnSpPr>
          <p:nvPr/>
        </p:nvCxnSpPr>
        <p:spPr>
          <a:xfrm>
            <a:off x="694316" y="285748"/>
            <a:ext cx="0" cy="200025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3BF840-621C-4F8A-865B-DD0A4A3646D5}"/>
              </a:ext>
            </a:extLst>
          </p:cNvPr>
          <p:cNvCxnSpPr>
            <a:cxnSpLocks/>
          </p:cNvCxnSpPr>
          <p:nvPr/>
        </p:nvCxnSpPr>
        <p:spPr>
          <a:xfrm>
            <a:off x="11611866" y="353676"/>
            <a:ext cx="0" cy="2017949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2032502-6D25-4D55-8C1D-107751A3FBE4}"/>
              </a:ext>
            </a:extLst>
          </p:cNvPr>
          <p:cNvSpPr/>
          <p:nvPr/>
        </p:nvSpPr>
        <p:spPr>
          <a:xfrm>
            <a:off x="5318276" y="35568"/>
            <a:ext cx="1350751" cy="824721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F79ED83-E97D-4F38-9CFA-3A391E3BD9C0}"/>
              </a:ext>
            </a:extLst>
          </p:cNvPr>
          <p:cNvGrpSpPr/>
          <p:nvPr/>
        </p:nvGrpSpPr>
        <p:grpSpPr>
          <a:xfrm>
            <a:off x="650152" y="4448991"/>
            <a:ext cx="10924017" cy="2321693"/>
            <a:chOff x="650152" y="4448991"/>
            <a:chExt cx="10924017" cy="239281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D787F06-C7AA-41B0-B1B6-985A04C98CF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0152" y="6397691"/>
              <a:ext cx="10924017" cy="63500"/>
            </a:xfrm>
            <a:prstGeom prst="line">
              <a:avLst/>
            </a:prstGeom>
            <a:ln w="38100">
              <a:solidFill>
                <a:srgbClr val="1A342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9648299-7C23-4CD2-9D79-97FE83D19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6603" y="4448991"/>
              <a:ext cx="0" cy="20122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50E5EF6-E089-45BF-A8FD-99436184B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569" y="4448991"/>
              <a:ext cx="0" cy="1948701"/>
            </a:xfrm>
            <a:prstGeom prst="straightConnector1">
              <a:avLst/>
            </a:prstGeom>
            <a:ln w="38100">
              <a:solidFill>
                <a:srgbClr val="1A3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123C33-1C76-4E80-8C4A-2DE744F15699}"/>
                </a:ext>
              </a:extLst>
            </p:cNvPr>
            <p:cNvSpPr/>
            <p:nvPr/>
          </p:nvSpPr>
          <p:spPr>
            <a:xfrm rot="10800000">
              <a:off x="4894897" y="6017080"/>
              <a:ext cx="1350751" cy="8247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A34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89FB80-1BDD-411B-9DC0-EC9AF3B987CF}"/>
              </a:ext>
            </a:extLst>
          </p:cNvPr>
          <p:cNvSpPr/>
          <p:nvPr/>
        </p:nvSpPr>
        <p:spPr>
          <a:xfrm>
            <a:off x="5121219" y="2876196"/>
            <a:ext cx="904875" cy="904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2A0745D-CEBF-481D-897D-E0C8DF8E9081}"/>
              </a:ext>
            </a:extLst>
          </p:cNvPr>
          <p:cNvSpPr/>
          <p:nvPr/>
        </p:nvSpPr>
        <p:spPr>
          <a:xfrm rot="10800000">
            <a:off x="2845697" y="532807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0CE0AAE-EFB7-4021-AF4C-F2D09955AF9F}"/>
              </a:ext>
            </a:extLst>
          </p:cNvPr>
          <p:cNvCxnSpPr>
            <a:cxnSpLocks/>
            <a:stCxn id="102" idx="0"/>
          </p:cNvCxnSpPr>
          <p:nvPr/>
        </p:nvCxnSpPr>
        <p:spPr>
          <a:xfrm>
            <a:off x="3521072" y="1333016"/>
            <a:ext cx="1645500" cy="268280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F14A8D8-66F3-41BA-8258-524AC11EE5AE}"/>
              </a:ext>
            </a:extLst>
          </p:cNvPr>
          <p:cNvSpPr/>
          <p:nvPr/>
        </p:nvSpPr>
        <p:spPr>
          <a:xfrm rot="5400000">
            <a:off x="1039092" y="78949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DD52C53-6E3C-4AD7-973B-147DA3739BC7}"/>
              </a:ext>
            </a:extLst>
          </p:cNvPr>
          <p:cNvCxnSpPr>
            <a:cxnSpLocks/>
            <a:stCxn id="108" idx="3"/>
          </p:cNvCxnSpPr>
          <p:nvPr/>
        </p:nvCxnSpPr>
        <p:spPr>
          <a:xfrm flipH="1">
            <a:off x="834920" y="1864971"/>
            <a:ext cx="879547" cy="88457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F55AEDA-D52C-40AD-B131-52C9DB244A98}"/>
              </a:ext>
            </a:extLst>
          </p:cNvPr>
          <p:cNvCxnSpPr>
            <a:cxnSpLocks/>
            <a:stCxn id="108" idx="3"/>
          </p:cNvCxnSpPr>
          <p:nvPr/>
        </p:nvCxnSpPr>
        <p:spPr>
          <a:xfrm flipH="1">
            <a:off x="858057" y="1864971"/>
            <a:ext cx="856410" cy="2392032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BF5D8DA-2A06-46DE-BFE4-C09A3E1BD0A2}"/>
              </a:ext>
            </a:extLst>
          </p:cNvPr>
          <p:cNvSpPr/>
          <p:nvPr/>
        </p:nvSpPr>
        <p:spPr>
          <a:xfrm rot="5400000">
            <a:off x="585293" y="5173807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7A8E101-113B-4A54-AFA9-04D20523595D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460800" y="4164811"/>
            <a:ext cx="799868" cy="733725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A3B5F57-9A36-4150-B879-F152EEBF46DA}"/>
              </a:ext>
            </a:extLst>
          </p:cNvPr>
          <p:cNvSpPr/>
          <p:nvPr/>
        </p:nvSpPr>
        <p:spPr>
          <a:xfrm rot="5400000">
            <a:off x="1839301" y="4914305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EAE04FC6-0E26-493F-B63E-785C838B4F2E}"/>
              </a:ext>
            </a:extLst>
          </p:cNvPr>
          <p:cNvCxnSpPr>
            <a:cxnSpLocks/>
            <a:stCxn id="120" idx="1"/>
          </p:cNvCxnSpPr>
          <p:nvPr/>
        </p:nvCxnSpPr>
        <p:spPr>
          <a:xfrm flipH="1" flipV="1">
            <a:off x="1112369" y="4070271"/>
            <a:ext cx="1402307" cy="568763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5127195-5350-439A-8ADC-A0666A4ED09B}"/>
              </a:ext>
            </a:extLst>
          </p:cNvPr>
          <p:cNvSpPr/>
          <p:nvPr/>
        </p:nvSpPr>
        <p:spPr>
          <a:xfrm rot="5400000">
            <a:off x="9893825" y="506248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BA987DE-677D-44CF-B1B1-9FFED7CF5410}"/>
              </a:ext>
            </a:extLst>
          </p:cNvPr>
          <p:cNvSpPr/>
          <p:nvPr/>
        </p:nvSpPr>
        <p:spPr>
          <a:xfrm rot="5400000">
            <a:off x="9023017" y="1334755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BB22E68-D3BC-4FC8-8B1A-C524ABE4C43F}"/>
              </a:ext>
            </a:extLst>
          </p:cNvPr>
          <p:cNvSpPr/>
          <p:nvPr/>
        </p:nvSpPr>
        <p:spPr>
          <a:xfrm rot="5400000">
            <a:off x="6908951" y="1059630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03C28015-BD41-4EE9-AAA0-360359B2F320}"/>
              </a:ext>
            </a:extLst>
          </p:cNvPr>
          <p:cNvCxnSpPr>
            <a:cxnSpLocks/>
            <a:stCxn id="125" idx="3"/>
          </p:cNvCxnSpPr>
          <p:nvPr/>
        </p:nvCxnSpPr>
        <p:spPr>
          <a:xfrm>
            <a:off x="9698392" y="2410235"/>
            <a:ext cx="1329181" cy="1561946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C2196505-FE70-496C-A612-AA88772ED2ED}"/>
              </a:ext>
            </a:extLst>
          </p:cNvPr>
          <p:cNvCxnSpPr>
            <a:cxnSpLocks/>
            <a:stCxn id="125" idx="0"/>
          </p:cNvCxnSpPr>
          <p:nvPr/>
        </p:nvCxnSpPr>
        <p:spPr>
          <a:xfrm>
            <a:off x="10098497" y="1734860"/>
            <a:ext cx="890708" cy="124183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9C0BBB1-D93F-49F9-B304-BC4A5183581C}"/>
              </a:ext>
            </a:extLst>
          </p:cNvPr>
          <p:cNvCxnSpPr>
            <a:cxnSpLocks/>
            <a:stCxn id="124" idx="0"/>
          </p:cNvCxnSpPr>
          <p:nvPr/>
        </p:nvCxnSpPr>
        <p:spPr>
          <a:xfrm flipV="1">
            <a:off x="10969305" y="4108452"/>
            <a:ext cx="391297" cy="135413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6D55A46-4F46-4DE2-9DC5-B30B7B7B7938}"/>
              </a:ext>
            </a:extLst>
          </p:cNvPr>
          <p:cNvCxnSpPr>
            <a:cxnSpLocks/>
            <a:stCxn id="126" idx="3"/>
          </p:cNvCxnSpPr>
          <p:nvPr/>
        </p:nvCxnSpPr>
        <p:spPr>
          <a:xfrm flipH="1">
            <a:off x="7237891" y="2135110"/>
            <a:ext cx="346435" cy="913564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F4DBE64-2AEE-4398-9700-95BB9F44CFB0}"/>
              </a:ext>
            </a:extLst>
          </p:cNvPr>
          <p:cNvSpPr/>
          <p:nvPr/>
        </p:nvSpPr>
        <p:spPr>
          <a:xfrm rot="5400000">
            <a:off x="3327784" y="4777431"/>
            <a:ext cx="1350751" cy="800209"/>
          </a:xfrm>
          <a:prstGeom prst="rect">
            <a:avLst/>
          </a:prstGeom>
          <a:solidFill>
            <a:schemeClr val="bg1"/>
          </a:solidFill>
          <a:ln w="38100">
            <a:solidFill>
              <a:srgbClr val="1A34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9DB7257-6D8D-4430-9B1E-0C79C5B94B25}"/>
              </a:ext>
            </a:extLst>
          </p:cNvPr>
          <p:cNvCxnSpPr>
            <a:cxnSpLocks/>
            <a:stCxn id="141" idx="1"/>
            <a:endCxn id="14" idx="2"/>
          </p:cNvCxnSpPr>
          <p:nvPr/>
        </p:nvCxnSpPr>
        <p:spPr>
          <a:xfrm flipH="1" flipV="1">
            <a:off x="1464733" y="3184410"/>
            <a:ext cx="2538426" cy="1317750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1937ACAB-544B-4B85-B48C-AE78165AA00E}"/>
              </a:ext>
            </a:extLst>
          </p:cNvPr>
          <p:cNvCxnSpPr>
            <a:cxnSpLocks/>
            <a:stCxn id="173" idx="2"/>
          </p:cNvCxnSpPr>
          <p:nvPr/>
        </p:nvCxnSpPr>
        <p:spPr>
          <a:xfrm flipV="1">
            <a:off x="8662322" y="2801300"/>
            <a:ext cx="1026447" cy="2188738"/>
          </a:xfrm>
          <a:prstGeom prst="straightConnector1">
            <a:avLst/>
          </a:prstGeom>
          <a:ln w="38100">
            <a:solidFill>
              <a:srgbClr val="1A34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85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20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Glypha LT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Jones</dc:creator>
  <cp:lastModifiedBy>Jordan Jones</cp:lastModifiedBy>
  <cp:revision>19</cp:revision>
  <dcterms:created xsi:type="dcterms:W3CDTF">2022-10-10T10:19:32Z</dcterms:created>
  <dcterms:modified xsi:type="dcterms:W3CDTF">2022-10-25T13:09:23Z</dcterms:modified>
</cp:coreProperties>
</file>