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57" r:id="rId3"/>
    <p:sldId id="258" r:id="rId4"/>
    <p:sldId id="261" r:id="rId5"/>
    <p:sldId id="271" r:id="rId6"/>
    <p:sldId id="275" r:id="rId7"/>
    <p:sldId id="274" r:id="rId8"/>
    <p:sldId id="273" r:id="rId9"/>
    <p:sldId id="270" r:id="rId10"/>
    <p:sldId id="259" r:id="rId11"/>
    <p:sldId id="260" r:id="rId12"/>
    <p:sldId id="265" r:id="rId13"/>
    <p:sldId id="266" r:id="rId14"/>
    <p:sldId id="267" r:id="rId15"/>
    <p:sldId id="268" r:id="rId16"/>
    <p:sldId id="272" r:id="rId17"/>
    <p:sldId id="269" r:id="rId18"/>
    <p:sldId id="264" r:id="rId19"/>
    <p:sldId id="263" r:id="rId20"/>
    <p:sldId id="262"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887D0D-46D0-C64A-B3D3-36C6B1E8E5AD}" v="31" dt="2023-07-07T15:41:11.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6327"/>
  </p:normalViewPr>
  <p:slideViewPr>
    <p:cSldViewPr snapToGrid="0">
      <p:cViewPr varScale="1">
        <p:scale>
          <a:sx n="123" d="100"/>
          <a:sy n="123" d="100"/>
        </p:scale>
        <p:origin x="4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Jones" userId="4f3112ff-7bf2-4ca6-8c35-49b05f9ef834" providerId="ADAL" clId="{BE887D0D-46D0-C64A-B3D3-36C6B1E8E5AD}"/>
    <pc:docChg chg="custSel addSld modSld sldOrd">
      <pc:chgData name="Jordan Jones" userId="4f3112ff-7bf2-4ca6-8c35-49b05f9ef834" providerId="ADAL" clId="{BE887D0D-46D0-C64A-B3D3-36C6B1E8E5AD}" dt="2023-07-07T15:41:21.294" v="1802" actId="1076"/>
      <pc:docMkLst>
        <pc:docMk/>
      </pc:docMkLst>
      <pc:sldChg chg="modSp mod">
        <pc:chgData name="Jordan Jones" userId="4f3112ff-7bf2-4ca6-8c35-49b05f9ef834" providerId="ADAL" clId="{BE887D0D-46D0-C64A-B3D3-36C6B1E8E5AD}" dt="2023-07-05T13:37:05.887" v="255" actId="20577"/>
        <pc:sldMkLst>
          <pc:docMk/>
          <pc:sldMk cId="3279407309" sldId="256"/>
        </pc:sldMkLst>
        <pc:spChg chg="mod">
          <ac:chgData name="Jordan Jones" userId="4f3112ff-7bf2-4ca6-8c35-49b05f9ef834" providerId="ADAL" clId="{BE887D0D-46D0-C64A-B3D3-36C6B1E8E5AD}" dt="2023-07-05T13:37:05.887" v="255" actId="20577"/>
          <ac:spMkLst>
            <pc:docMk/>
            <pc:sldMk cId="3279407309" sldId="256"/>
            <ac:spMk id="3" creationId="{1CF38B88-2526-C942-3342-BAF3FD0957CF}"/>
          </ac:spMkLst>
        </pc:spChg>
      </pc:sldChg>
      <pc:sldChg chg="modSp mod">
        <pc:chgData name="Jordan Jones" userId="4f3112ff-7bf2-4ca6-8c35-49b05f9ef834" providerId="ADAL" clId="{BE887D0D-46D0-C64A-B3D3-36C6B1E8E5AD}" dt="2023-07-05T21:02:05.878" v="1713" actId="20577"/>
        <pc:sldMkLst>
          <pc:docMk/>
          <pc:sldMk cId="3189869782" sldId="258"/>
        </pc:sldMkLst>
        <pc:spChg chg="mod">
          <ac:chgData name="Jordan Jones" userId="4f3112ff-7bf2-4ca6-8c35-49b05f9ef834" providerId="ADAL" clId="{BE887D0D-46D0-C64A-B3D3-36C6B1E8E5AD}" dt="2023-07-05T21:02:05.878" v="1713" actId="20577"/>
          <ac:spMkLst>
            <pc:docMk/>
            <pc:sldMk cId="3189869782" sldId="258"/>
            <ac:spMk id="3" creationId="{F307CB4C-D859-8BFB-03D1-B755C1DA1616}"/>
          </ac:spMkLst>
        </pc:spChg>
        <pc:picChg chg="mod">
          <ac:chgData name="Jordan Jones" userId="4f3112ff-7bf2-4ca6-8c35-49b05f9ef834" providerId="ADAL" clId="{BE887D0D-46D0-C64A-B3D3-36C6B1E8E5AD}" dt="2023-07-05T13:38:56.627" v="319" actId="1076"/>
          <ac:picMkLst>
            <pc:docMk/>
            <pc:sldMk cId="3189869782" sldId="258"/>
            <ac:picMk id="6" creationId="{176209C6-D9D8-5B9F-B470-D0C12F43A5D1}"/>
          </ac:picMkLst>
        </pc:picChg>
        <pc:picChg chg="mod">
          <ac:chgData name="Jordan Jones" userId="4f3112ff-7bf2-4ca6-8c35-49b05f9ef834" providerId="ADAL" clId="{BE887D0D-46D0-C64A-B3D3-36C6B1E8E5AD}" dt="2023-07-05T13:38:54.604" v="318" actId="1076"/>
          <ac:picMkLst>
            <pc:docMk/>
            <pc:sldMk cId="3189869782" sldId="258"/>
            <ac:picMk id="8" creationId="{10F827FE-2ABE-0C14-DC7C-BEC2292EA068}"/>
          </ac:picMkLst>
        </pc:picChg>
      </pc:sldChg>
      <pc:sldChg chg="modSp mod ord">
        <pc:chgData name="Jordan Jones" userId="4f3112ff-7bf2-4ca6-8c35-49b05f9ef834" providerId="ADAL" clId="{BE887D0D-46D0-C64A-B3D3-36C6B1E8E5AD}" dt="2023-07-05T20:29:26.958" v="771" actId="20577"/>
        <pc:sldMkLst>
          <pc:docMk/>
          <pc:sldMk cId="437974969" sldId="259"/>
        </pc:sldMkLst>
        <pc:spChg chg="mod">
          <ac:chgData name="Jordan Jones" userId="4f3112ff-7bf2-4ca6-8c35-49b05f9ef834" providerId="ADAL" clId="{BE887D0D-46D0-C64A-B3D3-36C6B1E8E5AD}" dt="2023-07-05T20:29:26.958" v="771" actId="20577"/>
          <ac:spMkLst>
            <pc:docMk/>
            <pc:sldMk cId="437974969" sldId="259"/>
            <ac:spMk id="3" creationId="{845A04B2-9BA9-DA8D-F16C-D9B1C7427D18}"/>
          </ac:spMkLst>
        </pc:spChg>
      </pc:sldChg>
      <pc:sldChg chg="addSp delSp modSp mod">
        <pc:chgData name="Jordan Jones" userId="4f3112ff-7bf2-4ca6-8c35-49b05f9ef834" providerId="ADAL" clId="{BE887D0D-46D0-C64A-B3D3-36C6B1E8E5AD}" dt="2023-07-05T10:07:13.197" v="184" actId="20577"/>
        <pc:sldMkLst>
          <pc:docMk/>
          <pc:sldMk cId="4238794812" sldId="260"/>
        </pc:sldMkLst>
        <pc:spChg chg="mod">
          <ac:chgData name="Jordan Jones" userId="4f3112ff-7bf2-4ca6-8c35-49b05f9ef834" providerId="ADAL" clId="{BE887D0D-46D0-C64A-B3D3-36C6B1E8E5AD}" dt="2023-07-05T10:07:13.197" v="184" actId="20577"/>
          <ac:spMkLst>
            <pc:docMk/>
            <pc:sldMk cId="4238794812" sldId="260"/>
            <ac:spMk id="2" creationId="{7F80AD35-DF7C-E6FA-BC9D-2C3651F71528}"/>
          </ac:spMkLst>
        </pc:spChg>
        <pc:spChg chg="add mod">
          <ac:chgData name="Jordan Jones" userId="4f3112ff-7bf2-4ca6-8c35-49b05f9ef834" providerId="ADAL" clId="{BE887D0D-46D0-C64A-B3D3-36C6B1E8E5AD}" dt="2023-07-04T17:23:27.137" v="47" actId="207"/>
          <ac:spMkLst>
            <pc:docMk/>
            <pc:sldMk cId="4238794812" sldId="260"/>
            <ac:spMk id="16" creationId="{D5D57BDF-142C-297A-08AB-CDF02F17D8B0}"/>
          </ac:spMkLst>
        </pc:spChg>
        <pc:spChg chg="add mod">
          <ac:chgData name="Jordan Jones" userId="4f3112ff-7bf2-4ca6-8c35-49b05f9ef834" providerId="ADAL" clId="{BE887D0D-46D0-C64A-B3D3-36C6B1E8E5AD}" dt="2023-07-04T17:23:27.137" v="47" actId="207"/>
          <ac:spMkLst>
            <pc:docMk/>
            <pc:sldMk cId="4238794812" sldId="260"/>
            <ac:spMk id="17" creationId="{B9528995-9206-58C0-440F-F2A35670AB63}"/>
          </ac:spMkLst>
        </pc:spChg>
        <pc:spChg chg="add mod">
          <ac:chgData name="Jordan Jones" userId="4f3112ff-7bf2-4ca6-8c35-49b05f9ef834" providerId="ADAL" clId="{BE887D0D-46D0-C64A-B3D3-36C6B1E8E5AD}" dt="2023-07-04T17:23:27.137" v="47" actId="207"/>
          <ac:spMkLst>
            <pc:docMk/>
            <pc:sldMk cId="4238794812" sldId="260"/>
            <ac:spMk id="18" creationId="{EF935EFD-2016-EC86-ED32-9C184BD410C5}"/>
          </ac:spMkLst>
        </pc:spChg>
        <pc:spChg chg="add mod">
          <ac:chgData name="Jordan Jones" userId="4f3112ff-7bf2-4ca6-8c35-49b05f9ef834" providerId="ADAL" clId="{BE887D0D-46D0-C64A-B3D3-36C6B1E8E5AD}" dt="2023-07-04T17:24:42.895" v="86" actId="1076"/>
          <ac:spMkLst>
            <pc:docMk/>
            <pc:sldMk cId="4238794812" sldId="260"/>
            <ac:spMk id="20" creationId="{DB4E55E9-36F2-2E57-B9D4-0A764BD95C2D}"/>
          </ac:spMkLst>
        </pc:spChg>
        <pc:spChg chg="add mod">
          <ac:chgData name="Jordan Jones" userId="4f3112ff-7bf2-4ca6-8c35-49b05f9ef834" providerId="ADAL" clId="{BE887D0D-46D0-C64A-B3D3-36C6B1E8E5AD}" dt="2023-07-04T17:26:48.560" v="157" actId="20577"/>
          <ac:spMkLst>
            <pc:docMk/>
            <pc:sldMk cId="4238794812" sldId="260"/>
            <ac:spMk id="21" creationId="{966C989B-1179-C1CC-D3D3-222AABD6B4FB}"/>
          </ac:spMkLst>
        </pc:spChg>
        <pc:spChg chg="add mod">
          <ac:chgData name="Jordan Jones" userId="4f3112ff-7bf2-4ca6-8c35-49b05f9ef834" providerId="ADAL" clId="{BE887D0D-46D0-C64A-B3D3-36C6B1E8E5AD}" dt="2023-07-04T17:26:53.431" v="163" actId="20577"/>
          <ac:spMkLst>
            <pc:docMk/>
            <pc:sldMk cId="4238794812" sldId="260"/>
            <ac:spMk id="22" creationId="{59D88B90-7EA1-A6EA-57B5-D678C6F5D60E}"/>
          </ac:spMkLst>
        </pc:spChg>
        <pc:spChg chg="add mod">
          <ac:chgData name="Jordan Jones" userId="4f3112ff-7bf2-4ca6-8c35-49b05f9ef834" providerId="ADAL" clId="{BE887D0D-46D0-C64A-B3D3-36C6B1E8E5AD}" dt="2023-07-04T17:26:01.182" v="127" actId="14100"/>
          <ac:spMkLst>
            <pc:docMk/>
            <pc:sldMk cId="4238794812" sldId="260"/>
            <ac:spMk id="23" creationId="{9A9BAAB5-84A7-302A-8D4E-69A37C3B4948}"/>
          </ac:spMkLst>
        </pc:spChg>
        <pc:spChg chg="add mod">
          <ac:chgData name="Jordan Jones" userId="4f3112ff-7bf2-4ca6-8c35-49b05f9ef834" providerId="ADAL" clId="{BE887D0D-46D0-C64A-B3D3-36C6B1E8E5AD}" dt="2023-07-04T17:26:39.629" v="151" actId="20577"/>
          <ac:spMkLst>
            <pc:docMk/>
            <pc:sldMk cId="4238794812" sldId="260"/>
            <ac:spMk id="26" creationId="{9EEE6193-1A8D-3C0F-F861-CBDAD373684C}"/>
          </ac:spMkLst>
        </pc:spChg>
        <pc:grpChg chg="add">
          <ac:chgData name="Jordan Jones" userId="4f3112ff-7bf2-4ca6-8c35-49b05f9ef834" providerId="ADAL" clId="{BE887D0D-46D0-C64A-B3D3-36C6B1E8E5AD}" dt="2023-07-04T17:23:36.893" v="48" actId="164"/>
          <ac:grpSpMkLst>
            <pc:docMk/>
            <pc:sldMk cId="4238794812" sldId="260"/>
            <ac:grpSpMk id="19" creationId="{F9B93EB8-D42E-1FD1-144A-C1D8C445C10F}"/>
          </ac:grpSpMkLst>
        </pc:grpChg>
        <pc:picChg chg="mod">
          <ac:chgData name="Jordan Jones" userId="4f3112ff-7bf2-4ca6-8c35-49b05f9ef834" providerId="ADAL" clId="{BE887D0D-46D0-C64A-B3D3-36C6B1E8E5AD}" dt="2023-07-04T17:25:52.224" v="124" actId="1076"/>
          <ac:picMkLst>
            <pc:docMk/>
            <pc:sldMk cId="4238794812" sldId="260"/>
            <ac:picMk id="6" creationId="{5B168B12-B89D-1187-B523-A30278E5B927}"/>
          </ac:picMkLst>
        </pc:picChg>
        <pc:picChg chg="del mod">
          <ac:chgData name="Jordan Jones" userId="4f3112ff-7bf2-4ca6-8c35-49b05f9ef834" providerId="ADAL" clId="{BE887D0D-46D0-C64A-B3D3-36C6B1E8E5AD}" dt="2023-07-04T17:25:47.439" v="123" actId="478"/>
          <ac:picMkLst>
            <pc:docMk/>
            <pc:sldMk cId="4238794812" sldId="260"/>
            <ac:picMk id="8" creationId="{96A2A80C-B56C-4F3A-F5E9-1CF8E11D8D71}"/>
          </ac:picMkLst>
        </pc:picChg>
        <pc:picChg chg="mod">
          <ac:chgData name="Jordan Jones" userId="4f3112ff-7bf2-4ca6-8c35-49b05f9ef834" providerId="ADAL" clId="{BE887D0D-46D0-C64A-B3D3-36C6B1E8E5AD}" dt="2023-07-04T17:23:48.244" v="50" actId="1076"/>
          <ac:picMkLst>
            <pc:docMk/>
            <pc:sldMk cId="4238794812" sldId="260"/>
            <ac:picMk id="10" creationId="{128E71B3-A97C-6873-F5AC-945545607A83}"/>
          </ac:picMkLst>
        </pc:picChg>
        <pc:picChg chg="mod">
          <ac:chgData name="Jordan Jones" userId="4f3112ff-7bf2-4ca6-8c35-49b05f9ef834" providerId="ADAL" clId="{BE887D0D-46D0-C64A-B3D3-36C6B1E8E5AD}" dt="2023-07-04T17:23:53.742" v="52" actId="1076"/>
          <ac:picMkLst>
            <pc:docMk/>
            <pc:sldMk cId="4238794812" sldId="260"/>
            <ac:picMk id="12" creationId="{325AB8FD-9DC3-07B4-F5C0-3FAAB8F2B9F6}"/>
          </ac:picMkLst>
        </pc:picChg>
        <pc:picChg chg="mod">
          <ac:chgData name="Jordan Jones" userId="4f3112ff-7bf2-4ca6-8c35-49b05f9ef834" providerId="ADAL" clId="{BE887D0D-46D0-C64A-B3D3-36C6B1E8E5AD}" dt="2023-07-04T17:23:53.742" v="52" actId="1076"/>
          <ac:picMkLst>
            <pc:docMk/>
            <pc:sldMk cId="4238794812" sldId="260"/>
            <ac:picMk id="14" creationId="{8B5EB7BF-FD62-F4F5-A829-13B76C662A40}"/>
          </ac:picMkLst>
        </pc:picChg>
        <pc:picChg chg="mod">
          <ac:chgData name="Jordan Jones" userId="4f3112ff-7bf2-4ca6-8c35-49b05f9ef834" providerId="ADAL" clId="{BE887D0D-46D0-C64A-B3D3-36C6B1E8E5AD}" dt="2023-07-04T17:23:48.244" v="50" actId="1076"/>
          <ac:picMkLst>
            <pc:docMk/>
            <pc:sldMk cId="4238794812" sldId="260"/>
            <ac:picMk id="15" creationId="{D91CF623-EB9C-D090-1A3E-010009774397}"/>
          </ac:picMkLst>
        </pc:picChg>
        <pc:picChg chg="add del mod">
          <ac:chgData name="Jordan Jones" userId="4f3112ff-7bf2-4ca6-8c35-49b05f9ef834" providerId="ADAL" clId="{BE887D0D-46D0-C64A-B3D3-36C6B1E8E5AD}" dt="2023-07-05T10:01:35.855" v="164" actId="478"/>
          <ac:picMkLst>
            <pc:docMk/>
            <pc:sldMk cId="4238794812" sldId="260"/>
            <ac:picMk id="25" creationId="{D1D968B5-EA8C-19E5-E756-E7B14409DE18}"/>
          </ac:picMkLst>
        </pc:picChg>
        <pc:picChg chg="add mod modCrop">
          <ac:chgData name="Jordan Jones" userId="4f3112ff-7bf2-4ca6-8c35-49b05f9ef834" providerId="ADAL" clId="{BE887D0D-46D0-C64A-B3D3-36C6B1E8E5AD}" dt="2023-07-05T10:02:00.612" v="172" actId="1076"/>
          <ac:picMkLst>
            <pc:docMk/>
            <pc:sldMk cId="4238794812" sldId="260"/>
            <ac:picMk id="28" creationId="{82A246F3-7E68-2F02-BEFC-7C5BAFE6C2C3}"/>
          </ac:picMkLst>
        </pc:picChg>
      </pc:sldChg>
      <pc:sldChg chg="modSp mod">
        <pc:chgData name="Jordan Jones" userId="4f3112ff-7bf2-4ca6-8c35-49b05f9ef834" providerId="ADAL" clId="{BE887D0D-46D0-C64A-B3D3-36C6B1E8E5AD}" dt="2023-07-05T20:26:57.144" v="451" actId="313"/>
        <pc:sldMkLst>
          <pc:docMk/>
          <pc:sldMk cId="1861973273" sldId="261"/>
        </pc:sldMkLst>
        <pc:spChg chg="mod">
          <ac:chgData name="Jordan Jones" userId="4f3112ff-7bf2-4ca6-8c35-49b05f9ef834" providerId="ADAL" clId="{BE887D0D-46D0-C64A-B3D3-36C6B1E8E5AD}" dt="2023-07-05T20:26:15.192" v="405" actId="20577"/>
          <ac:spMkLst>
            <pc:docMk/>
            <pc:sldMk cId="1861973273" sldId="261"/>
            <ac:spMk id="2" creationId="{662FA2A7-E7E8-3A3A-7D41-71CC6234C986}"/>
          </ac:spMkLst>
        </pc:spChg>
        <pc:spChg chg="mod">
          <ac:chgData name="Jordan Jones" userId="4f3112ff-7bf2-4ca6-8c35-49b05f9ef834" providerId="ADAL" clId="{BE887D0D-46D0-C64A-B3D3-36C6B1E8E5AD}" dt="2023-07-05T20:26:57.144" v="451" actId="313"/>
          <ac:spMkLst>
            <pc:docMk/>
            <pc:sldMk cId="1861973273" sldId="261"/>
            <ac:spMk id="3" creationId="{C2511659-C30D-FA7C-5CE6-2B0AEE25708A}"/>
          </ac:spMkLst>
        </pc:spChg>
      </pc:sldChg>
      <pc:sldChg chg="modSp new mod ord">
        <pc:chgData name="Jordan Jones" userId="4f3112ff-7bf2-4ca6-8c35-49b05f9ef834" providerId="ADAL" clId="{BE887D0D-46D0-C64A-B3D3-36C6B1E8E5AD}" dt="2023-07-05T13:38:12.587" v="310" actId="20578"/>
        <pc:sldMkLst>
          <pc:docMk/>
          <pc:sldMk cId="1936987856" sldId="263"/>
        </pc:sldMkLst>
        <pc:spChg chg="mod">
          <ac:chgData name="Jordan Jones" userId="4f3112ff-7bf2-4ca6-8c35-49b05f9ef834" providerId="ADAL" clId="{BE887D0D-46D0-C64A-B3D3-36C6B1E8E5AD}" dt="2023-07-05T13:35:52.955" v="195" actId="20577"/>
          <ac:spMkLst>
            <pc:docMk/>
            <pc:sldMk cId="1936987856" sldId="263"/>
            <ac:spMk id="2" creationId="{63215595-B982-34A6-1B98-17A7D8CFB059}"/>
          </ac:spMkLst>
        </pc:spChg>
      </pc:sldChg>
      <pc:sldChg chg="modSp new mod ord">
        <pc:chgData name="Jordan Jones" userId="4f3112ff-7bf2-4ca6-8c35-49b05f9ef834" providerId="ADAL" clId="{BE887D0D-46D0-C64A-B3D3-36C6B1E8E5AD}" dt="2023-07-05T13:38:07.344" v="308" actId="20578"/>
        <pc:sldMkLst>
          <pc:docMk/>
          <pc:sldMk cId="2962864001" sldId="264"/>
        </pc:sldMkLst>
        <pc:spChg chg="mod">
          <ac:chgData name="Jordan Jones" userId="4f3112ff-7bf2-4ca6-8c35-49b05f9ef834" providerId="ADAL" clId="{BE887D0D-46D0-C64A-B3D3-36C6B1E8E5AD}" dt="2023-07-05T13:36:01.757" v="202" actId="20577"/>
          <ac:spMkLst>
            <pc:docMk/>
            <pc:sldMk cId="2962864001" sldId="264"/>
            <ac:spMk id="2" creationId="{2F86BF5A-CCB2-3322-4C67-35526E7BA051}"/>
          </ac:spMkLst>
        </pc:spChg>
      </pc:sldChg>
      <pc:sldChg chg="addSp delSp modSp new mod">
        <pc:chgData name="Jordan Jones" userId="4f3112ff-7bf2-4ca6-8c35-49b05f9ef834" providerId="ADAL" clId="{BE887D0D-46D0-C64A-B3D3-36C6B1E8E5AD}" dt="2023-07-05T20:50:32.747" v="1688" actId="1076"/>
        <pc:sldMkLst>
          <pc:docMk/>
          <pc:sldMk cId="3255199424" sldId="265"/>
        </pc:sldMkLst>
        <pc:spChg chg="mod">
          <ac:chgData name="Jordan Jones" userId="4f3112ff-7bf2-4ca6-8c35-49b05f9ef834" providerId="ADAL" clId="{BE887D0D-46D0-C64A-B3D3-36C6B1E8E5AD}" dt="2023-07-05T13:36:16.107" v="210" actId="20577"/>
          <ac:spMkLst>
            <pc:docMk/>
            <pc:sldMk cId="3255199424" sldId="265"/>
            <ac:spMk id="2" creationId="{EE4D9CD9-E5D0-871D-ED35-D93595C096B0}"/>
          </ac:spMkLst>
        </pc:spChg>
        <pc:spChg chg="del mod">
          <ac:chgData name="Jordan Jones" userId="4f3112ff-7bf2-4ca6-8c35-49b05f9ef834" providerId="ADAL" clId="{BE887D0D-46D0-C64A-B3D3-36C6B1E8E5AD}" dt="2023-07-05T20:49:11.920" v="1678"/>
          <ac:spMkLst>
            <pc:docMk/>
            <pc:sldMk cId="3255199424" sldId="265"/>
            <ac:spMk id="3" creationId="{E6C1BDB0-AF94-71E8-41C7-192D613ED419}"/>
          </ac:spMkLst>
        </pc:spChg>
        <pc:picChg chg="add mod">
          <ac:chgData name="Jordan Jones" userId="4f3112ff-7bf2-4ca6-8c35-49b05f9ef834" providerId="ADAL" clId="{BE887D0D-46D0-C64A-B3D3-36C6B1E8E5AD}" dt="2023-07-05T20:49:14.754" v="1681" actId="962"/>
          <ac:picMkLst>
            <pc:docMk/>
            <pc:sldMk cId="3255199424" sldId="265"/>
            <ac:picMk id="6" creationId="{009B8E36-F0DC-8EB7-6CAA-44BA814742AE}"/>
          </ac:picMkLst>
        </pc:picChg>
        <pc:picChg chg="add mod">
          <ac:chgData name="Jordan Jones" userId="4f3112ff-7bf2-4ca6-8c35-49b05f9ef834" providerId="ADAL" clId="{BE887D0D-46D0-C64A-B3D3-36C6B1E8E5AD}" dt="2023-07-05T20:50:32.747" v="1688" actId="1076"/>
          <ac:picMkLst>
            <pc:docMk/>
            <pc:sldMk cId="3255199424" sldId="265"/>
            <ac:picMk id="7" creationId="{08D75A53-259B-4A71-C2AC-D2C3072F9E24}"/>
          </ac:picMkLst>
        </pc:picChg>
        <pc:picChg chg="add mod">
          <ac:chgData name="Jordan Jones" userId="4f3112ff-7bf2-4ca6-8c35-49b05f9ef834" providerId="ADAL" clId="{BE887D0D-46D0-C64A-B3D3-36C6B1E8E5AD}" dt="2023-07-05T20:50:28.192" v="1686" actId="1076"/>
          <ac:picMkLst>
            <pc:docMk/>
            <pc:sldMk cId="3255199424" sldId="265"/>
            <ac:picMk id="8" creationId="{000FCD1F-D698-BDE3-8A9C-A4DDEF5CA2D3}"/>
          </ac:picMkLst>
        </pc:picChg>
      </pc:sldChg>
      <pc:sldChg chg="addSp delSp modSp new mod">
        <pc:chgData name="Jordan Jones" userId="4f3112ff-7bf2-4ca6-8c35-49b05f9ef834" providerId="ADAL" clId="{BE887D0D-46D0-C64A-B3D3-36C6B1E8E5AD}" dt="2023-07-05T20:48:44.511" v="1676" actId="1076"/>
        <pc:sldMkLst>
          <pc:docMk/>
          <pc:sldMk cId="2214511522" sldId="266"/>
        </pc:sldMkLst>
        <pc:spChg chg="mod">
          <ac:chgData name="Jordan Jones" userId="4f3112ff-7bf2-4ca6-8c35-49b05f9ef834" providerId="ADAL" clId="{BE887D0D-46D0-C64A-B3D3-36C6B1E8E5AD}" dt="2023-07-05T20:48:34.607" v="1673" actId="20577"/>
          <ac:spMkLst>
            <pc:docMk/>
            <pc:sldMk cId="2214511522" sldId="266"/>
            <ac:spMk id="2" creationId="{FDC70DE3-8B17-C9B7-76E0-185165D89EF9}"/>
          </ac:spMkLst>
        </pc:spChg>
        <pc:spChg chg="del">
          <ac:chgData name="Jordan Jones" userId="4f3112ff-7bf2-4ca6-8c35-49b05f9ef834" providerId="ADAL" clId="{BE887D0D-46D0-C64A-B3D3-36C6B1E8E5AD}" dt="2023-07-05T20:42:52.676" v="1638"/>
          <ac:spMkLst>
            <pc:docMk/>
            <pc:sldMk cId="2214511522" sldId="266"/>
            <ac:spMk id="3" creationId="{BE25DE53-AD94-73AE-B7E1-DE302DDD9D3F}"/>
          </ac:spMkLst>
        </pc:spChg>
        <pc:picChg chg="add mod">
          <ac:chgData name="Jordan Jones" userId="4f3112ff-7bf2-4ca6-8c35-49b05f9ef834" providerId="ADAL" clId="{BE887D0D-46D0-C64A-B3D3-36C6B1E8E5AD}" dt="2023-07-05T20:48:44.511" v="1676" actId="1076"/>
          <ac:picMkLst>
            <pc:docMk/>
            <pc:sldMk cId="2214511522" sldId="266"/>
            <ac:picMk id="6" creationId="{5D79E7C4-8900-CEC2-2E89-576B1D2B4666}"/>
          </ac:picMkLst>
        </pc:picChg>
        <pc:picChg chg="add mod">
          <ac:chgData name="Jordan Jones" userId="4f3112ff-7bf2-4ca6-8c35-49b05f9ef834" providerId="ADAL" clId="{BE887D0D-46D0-C64A-B3D3-36C6B1E8E5AD}" dt="2023-07-05T20:48:44.511" v="1676" actId="1076"/>
          <ac:picMkLst>
            <pc:docMk/>
            <pc:sldMk cId="2214511522" sldId="266"/>
            <ac:picMk id="8" creationId="{AEEC80C5-0D28-DD52-2534-36BCADA8A710}"/>
          </ac:picMkLst>
        </pc:picChg>
        <pc:picChg chg="add mod">
          <ac:chgData name="Jordan Jones" userId="4f3112ff-7bf2-4ca6-8c35-49b05f9ef834" providerId="ADAL" clId="{BE887D0D-46D0-C64A-B3D3-36C6B1E8E5AD}" dt="2023-07-05T20:48:44.511" v="1676" actId="1076"/>
          <ac:picMkLst>
            <pc:docMk/>
            <pc:sldMk cId="2214511522" sldId="266"/>
            <ac:picMk id="10" creationId="{3741C23B-414D-7171-9836-1EADA395A94D}"/>
          </ac:picMkLst>
        </pc:picChg>
        <pc:picChg chg="add mod">
          <ac:chgData name="Jordan Jones" userId="4f3112ff-7bf2-4ca6-8c35-49b05f9ef834" providerId="ADAL" clId="{BE887D0D-46D0-C64A-B3D3-36C6B1E8E5AD}" dt="2023-07-05T20:48:44.511" v="1676" actId="1076"/>
          <ac:picMkLst>
            <pc:docMk/>
            <pc:sldMk cId="2214511522" sldId="266"/>
            <ac:picMk id="12" creationId="{6B4A0AE5-5279-8E90-B3CC-2B30370AFFF0}"/>
          </ac:picMkLst>
        </pc:picChg>
      </pc:sldChg>
      <pc:sldChg chg="addSp modSp new mod">
        <pc:chgData name="Jordan Jones" userId="4f3112ff-7bf2-4ca6-8c35-49b05f9ef834" providerId="ADAL" clId="{BE887D0D-46D0-C64A-B3D3-36C6B1E8E5AD}" dt="2023-07-05T20:57:59.694" v="1706" actId="313"/>
        <pc:sldMkLst>
          <pc:docMk/>
          <pc:sldMk cId="2490807547" sldId="267"/>
        </pc:sldMkLst>
        <pc:spChg chg="mod">
          <ac:chgData name="Jordan Jones" userId="4f3112ff-7bf2-4ca6-8c35-49b05f9ef834" providerId="ADAL" clId="{BE887D0D-46D0-C64A-B3D3-36C6B1E8E5AD}" dt="2023-07-05T13:37:46.204" v="300" actId="20577"/>
          <ac:spMkLst>
            <pc:docMk/>
            <pc:sldMk cId="2490807547" sldId="267"/>
            <ac:spMk id="2" creationId="{D8D3E86E-43B3-C005-CC72-5F54DE273C8E}"/>
          </ac:spMkLst>
        </pc:spChg>
        <pc:spChg chg="mod">
          <ac:chgData name="Jordan Jones" userId="4f3112ff-7bf2-4ca6-8c35-49b05f9ef834" providerId="ADAL" clId="{BE887D0D-46D0-C64A-B3D3-36C6B1E8E5AD}" dt="2023-07-05T20:57:59.694" v="1706" actId="313"/>
          <ac:spMkLst>
            <pc:docMk/>
            <pc:sldMk cId="2490807547" sldId="267"/>
            <ac:spMk id="3" creationId="{6A0CFE0B-3FFD-2D85-B85D-5D2CF9B91632}"/>
          </ac:spMkLst>
        </pc:spChg>
        <pc:picChg chg="add mod">
          <ac:chgData name="Jordan Jones" userId="4f3112ff-7bf2-4ca6-8c35-49b05f9ef834" providerId="ADAL" clId="{BE887D0D-46D0-C64A-B3D3-36C6B1E8E5AD}" dt="2023-07-05T20:36:25.955" v="1637" actId="1076"/>
          <ac:picMkLst>
            <pc:docMk/>
            <pc:sldMk cId="2490807547" sldId="267"/>
            <ac:picMk id="6" creationId="{5B11C220-034B-2BFC-BC48-9CDED04B5E5E}"/>
          </ac:picMkLst>
        </pc:picChg>
      </pc:sldChg>
      <pc:sldChg chg="addSp delSp modSp new mod ord">
        <pc:chgData name="Jordan Jones" userId="4f3112ff-7bf2-4ca6-8c35-49b05f9ef834" providerId="ADAL" clId="{BE887D0D-46D0-C64A-B3D3-36C6B1E8E5AD}" dt="2023-07-05T20:52:29.698" v="1698" actId="732"/>
        <pc:sldMkLst>
          <pc:docMk/>
          <pc:sldMk cId="4249397887" sldId="268"/>
        </pc:sldMkLst>
        <pc:spChg chg="mod">
          <ac:chgData name="Jordan Jones" userId="4f3112ff-7bf2-4ca6-8c35-49b05f9ef834" providerId="ADAL" clId="{BE887D0D-46D0-C64A-B3D3-36C6B1E8E5AD}" dt="2023-07-05T13:37:53.200" v="307" actId="20577"/>
          <ac:spMkLst>
            <pc:docMk/>
            <pc:sldMk cId="4249397887" sldId="268"/>
            <ac:spMk id="2" creationId="{18486793-B371-96D0-7418-37DE41490DD4}"/>
          </ac:spMkLst>
        </pc:spChg>
        <pc:spChg chg="del mod">
          <ac:chgData name="Jordan Jones" userId="4f3112ff-7bf2-4ca6-8c35-49b05f9ef834" providerId="ADAL" clId="{BE887D0D-46D0-C64A-B3D3-36C6B1E8E5AD}" dt="2023-07-05T20:51:59.908" v="1691"/>
          <ac:spMkLst>
            <pc:docMk/>
            <pc:sldMk cId="4249397887" sldId="268"/>
            <ac:spMk id="3" creationId="{2038AE01-CED7-6CC1-3CBA-A3A5DE7ACAC6}"/>
          </ac:spMkLst>
        </pc:spChg>
        <pc:picChg chg="add mod modCrop">
          <ac:chgData name="Jordan Jones" userId="4f3112ff-7bf2-4ca6-8c35-49b05f9ef834" providerId="ADAL" clId="{BE887D0D-46D0-C64A-B3D3-36C6B1E8E5AD}" dt="2023-07-05T20:52:29.698" v="1698" actId="732"/>
          <ac:picMkLst>
            <pc:docMk/>
            <pc:sldMk cId="4249397887" sldId="268"/>
            <ac:picMk id="6" creationId="{4788CE94-E332-42DF-15D0-930A2C1A1F3F}"/>
          </ac:picMkLst>
        </pc:picChg>
      </pc:sldChg>
      <pc:sldChg chg="addSp delSp modSp new mod">
        <pc:chgData name="Jordan Jones" userId="4f3112ff-7bf2-4ca6-8c35-49b05f9ef834" providerId="ADAL" clId="{BE887D0D-46D0-C64A-B3D3-36C6B1E8E5AD}" dt="2023-07-05T15:49:36.641" v="381"/>
        <pc:sldMkLst>
          <pc:docMk/>
          <pc:sldMk cId="1341021031" sldId="269"/>
        </pc:sldMkLst>
        <pc:spChg chg="mod">
          <ac:chgData name="Jordan Jones" userId="4f3112ff-7bf2-4ca6-8c35-49b05f9ef834" providerId="ADAL" clId="{BE887D0D-46D0-C64A-B3D3-36C6B1E8E5AD}" dt="2023-07-05T13:40:25.335" v="333" actId="20577"/>
          <ac:spMkLst>
            <pc:docMk/>
            <pc:sldMk cId="1341021031" sldId="269"/>
            <ac:spMk id="2" creationId="{76754B89-5781-FDBD-DC26-4C94689964D2}"/>
          </ac:spMkLst>
        </pc:spChg>
        <pc:spChg chg="del mod">
          <ac:chgData name="Jordan Jones" userId="4f3112ff-7bf2-4ca6-8c35-49b05f9ef834" providerId="ADAL" clId="{BE887D0D-46D0-C64A-B3D3-36C6B1E8E5AD}" dt="2023-07-05T14:59:51.561" v="336"/>
          <ac:spMkLst>
            <pc:docMk/>
            <pc:sldMk cId="1341021031" sldId="269"/>
            <ac:spMk id="3" creationId="{BFEFCD51-EDEF-2656-7E13-88C312FAE677}"/>
          </ac:spMkLst>
        </pc:spChg>
        <pc:spChg chg="add del mod">
          <ac:chgData name="Jordan Jones" userId="4f3112ff-7bf2-4ca6-8c35-49b05f9ef834" providerId="ADAL" clId="{BE887D0D-46D0-C64A-B3D3-36C6B1E8E5AD}" dt="2023-07-05T15:03:28.285" v="356"/>
          <ac:spMkLst>
            <pc:docMk/>
            <pc:sldMk cId="1341021031" sldId="269"/>
            <ac:spMk id="13" creationId="{7D5BA2BC-D969-5718-D1AB-88FEFD1EFF7B}"/>
          </ac:spMkLst>
        </pc:spChg>
        <pc:spChg chg="add del mod">
          <ac:chgData name="Jordan Jones" userId="4f3112ff-7bf2-4ca6-8c35-49b05f9ef834" providerId="ADAL" clId="{BE887D0D-46D0-C64A-B3D3-36C6B1E8E5AD}" dt="2023-07-05T15:49:11.433" v="377"/>
          <ac:spMkLst>
            <pc:docMk/>
            <pc:sldMk cId="1341021031" sldId="269"/>
            <ac:spMk id="18" creationId="{B0DD0A17-80B2-D203-60D7-61DC092522EF}"/>
          </ac:spMkLst>
        </pc:spChg>
        <pc:spChg chg="add del mod">
          <ac:chgData name="Jordan Jones" userId="4f3112ff-7bf2-4ca6-8c35-49b05f9ef834" providerId="ADAL" clId="{BE887D0D-46D0-C64A-B3D3-36C6B1E8E5AD}" dt="2023-07-05T15:49:36.641" v="381"/>
          <ac:spMkLst>
            <pc:docMk/>
            <pc:sldMk cId="1341021031" sldId="269"/>
            <ac:spMk id="19" creationId="{998F309A-6E68-CE21-5529-DF7DD5B9B574}"/>
          </ac:spMkLst>
        </pc:spChg>
        <pc:picChg chg="add mod">
          <ac:chgData name="Jordan Jones" userId="4f3112ff-7bf2-4ca6-8c35-49b05f9ef834" providerId="ADAL" clId="{BE887D0D-46D0-C64A-B3D3-36C6B1E8E5AD}" dt="2023-07-05T15:49:35.152" v="379" actId="1076"/>
          <ac:picMkLst>
            <pc:docMk/>
            <pc:sldMk cId="1341021031" sldId="269"/>
            <ac:picMk id="6" creationId="{D5D0BEEB-14AE-C0DC-09A6-BAEED103FE93}"/>
          </ac:picMkLst>
        </pc:picChg>
        <pc:picChg chg="add mod">
          <ac:chgData name="Jordan Jones" userId="4f3112ff-7bf2-4ca6-8c35-49b05f9ef834" providerId="ADAL" clId="{BE887D0D-46D0-C64A-B3D3-36C6B1E8E5AD}" dt="2023-07-05T15:49:35.152" v="379" actId="1076"/>
          <ac:picMkLst>
            <pc:docMk/>
            <pc:sldMk cId="1341021031" sldId="269"/>
            <ac:picMk id="8" creationId="{886E8F76-4BF5-041B-054C-852D66F95913}"/>
          </ac:picMkLst>
        </pc:picChg>
        <pc:picChg chg="add mod">
          <ac:chgData name="Jordan Jones" userId="4f3112ff-7bf2-4ca6-8c35-49b05f9ef834" providerId="ADAL" clId="{BE887D0D-46D0-C64A-B3D3-36C6B1E8E5AD}" dt="2023-07-05T15:49:35.152" v="379" actId="1076"/>
          <ac:picMkLst>
            <pc:docMk/>
            <pc:sldMk cId="1341021031" sldId="269"/>
            <ac:picMk id="10" creationId="{AE7B8BF3-100F-3083-B788-EF61FBFE6AB2}"/>
          </ac:picMkLst>
        </pc:picChg>
        <pc:picChg chg="add mod">
          <ac:chgData name="Jordan Jones" userId="4f3112ff-7bf2-4ca6-8c35-49b05f9ef834" providerId="ADAL" clId="{BE887D0D-46D0-C64A-B3D3-36C6B1E8E5AD}" dt="2023-07-05T15:49:35.152" v="379" actId="1076"/>
          <ac:picMkLst>
            <pc:docMk/>
            <pc:sldMk cId="1341021031" sldId="269"/>
            <ac:picMk id="12" creationId="{F4752FB7-9E13-BD87-A5D4-D668E21DA70E}"/>
          </ac:picMkLst>
        </pc:picChg>
        <pc:picChg chg="add mod">
          <ac:chgData name="Jordan Jones" userId="4f3112ff-7bf2-4ca6-8c35-49b05f9ef834" providerId="ADAL" clId="{BE887D0D-46D0-C64A-B3D3-36C6B1E8E5AD}" dt="2023-07-05T15:49:35.152" v="379" actId="1076"/>
          <ac:picMkLst>
            <pc:docMk/>
            <pc:sldMk cId="1341021031" sldId="269"/>
            <ac:picMk id="15" creationId="{1901DBD6-08C9-B5C1-5F4A-B62C8C4BC131}"/>
          </ac:picMkLst>
        </pc:picChg>
        <pc:picChg chg="add mod">
          <ac:chgData name="Jordan Jones" userId="4f3112ff-7bf2-4ca6-8c35-49b05f9ef834" providerId="ADAL" clId="{BE887D0D-46D0-C64A-B3D3-36C6B1E8E5AD}" dt="2023-07-05T15:49:35.152" v="379" actId="1076"/>
          <ac:picMkLst>
            <pc:docMk/>
            <pc:sldMk cId="1341021031" sldId="269"/>
            <ac:picMk id="17" creationId="{1E16ACDF-96DA-1619-7E3A-13C8F1405CF3}"/>
          </ac:picMkLst>
        </pc:picChg>
      </pc:sldChg>
      <pc:sldChg chg="add">
        <pc:chgData name="Jordan Jones" userId="4f3112ff-7bf2-4ca6-8c35-49b05f9ef834" providerId="ADAL" clId="{BE887D0D-46D0-C64A-B3D3-36C6B1E8E5AD}" dt="2023-07-05T20:26:06.645" v="383"/>
        <pc:sldMkLst>
          <pc:docMk/>
          <pc:sldMk cId="4062025537" sldId="270"/>
        </pc:sldMkLst>
      </pc:sldChg>
      <pc:sldChg chg="addSp delSp modSp new mod">
        <pc:chgData name="Jordan Jones" userId="4f3112ff-7bf2-4ca6-8c35-49b05f9ef834" providerId="ADAL" clId="{BE887D0D-46D0-C64A-B3D3-36C6B1E8E5AD}" dt="2023-07-07T15:39:40.284" v="1782" actId="1076"/>
        <pc:sldMkLst>
          <pc:docMk/>
          <pc:sldMk cId="2168403401" sldId="271"/>
        </pc:sldMkLst>
        <pc:spChg chg="mod">
          <ac:chgData name="Jordan Jones" userId="4f3112ff-7bf2-4ca6-8c35-49b05f9ef834" providerId="ADAL" clId="{BE887D0D-46D0-C64A-B3D3-36C6B1E8E5AD}" dt="2023-07-07T15:37:24.004" v="1723" actId="20577"/>
          <ac:spMkLst>
            <pc:docMk/>
            <pc:sldMk cId="2168403401" sldId="271"/>
            <ac:spMk id="2" creationId="{E44B3D7A-B0ED-6C73-79C6-C07B4E19B642}"/>
          </ac:spMkLst>
        </pc:spChg>
        <pc:spChg chg="del">
          <ac:chgData name="Jordan Jones" userId="4f3112ff-7bf2-4ca6-8c35-49b05f9ef834" providerId="ADAL" clId="{BE887D0D-46D0-C64A-B3D3-36C6B1E8E5AD}" dt="2023-07-07T15:39:23.798" v="1775"/>
          <ac:spMkLst>
            <pc:docMk/>
            <pc:sldMk cId="2168403401" sldId="271"/>
            <ac:spMk id="3" creationId="{C6D17D6E-997C-9141-D228-9DFF1FD637AE}"/>
          </ac:spMkLst>
        </pc:spChg>
        <pc:picChg chg="add mod">
          <ac:chgData name="Jordan Jones" userId="4f3112ff-7bf2-4ca6-8c35-49b05f9ef834" providerId="ADAL" clId="{BE887D0D-46D0-C64A-B3D3-36C6B1E8E5AD}" dt="2023-07-07T15:39:40.284" v="1782" actId="1076"/>
          <ac:picMkLst>
            <pc:docMk/>
            <pc:sldMk cId="2168403401" sldId="271"/>
            <ac:picMk id="6" creationId="{722CA2D9-4FFD-06C7-0069-34016E9402EB}"/>
          </ac:picMkLst>
        </pc:picChg>
      </pc:sldChg>
      <pc:sldChg chg="modSp new mod">
        <pc:chgData name="Jordan Jones" userId="4f3112ff-7bf2-4ca6-8c35-49b05f9ef834" providerId="ADAL" clId="{BE887D0D-46D0-C64A-B3D3-36C6B1E8E5AD}" dt="2023-07-05T20:52:40.757" v="1705" actId="20577"/>
        <pc:sldMkLst>
          <pc:docMk/>
          <pc:sldMk cId="970038972" sldId="272"/>
        </pc:sldMkLst>
        <pc:spChg chg="mod">
          <ac:chgData name="Jordan Jones" userId="4f3112ff-7bf2-4ca6-8c35-49b05f9ef834" providerId="ADAL" clId="{BE887D0D-46D0-C64A-B3D3-36C6B1E8E5AD}" dt="2023-07-05T20:52:40.757" v="1705" actId="20577"/>
          <ac:spMkLst>
            <pc:docMk/>
            <pc:sldMk cId="970038972" sldId="272"/>
            <ac:spMk id="2" creationId="{B9D4A47B-EC72-8F4A-0E7C-9E44626C6060}"/>
          </ac:spMkLst>
        </pc:spChg>
      </pc:sldChg>
      <pc:sldChg chg="modSp new mod">
        <pc:chgData name="Jordan Jones" userId="4f3112ff-7bf2-4ca6-8c35-49b05f9ef834" providerId="ADAL" clId="{BE887D0D-46D0-C64A-B3D3-36C6B1E8E5AD}" dt="2023-07-07T15:37:58.943" v="1774" actId="20577"/>
        <pc:sldMkLst>
          <pc:docMk/>
          <pc:sldMk cId="1803644629" sldId="273"/>
        </pc:sldMkLst>
        <pc:spChg chg="mod">
          <ac:chgData name="Jordan Jones" userId="4f3112ff-7bf2-4ca6-8c35-49b05f9ef834" providerId="ADAL" clId="{BE887D0D-46D0-C64A-B3D3-36C6B1E8E5AD}" dt="2023-07-07T15:37:58.943" v="1774" actId="20577"/>
          <ac:spMkLst>
            <pc:docMk/>
            <pc:sldMk cId="1803644629" sldId="273"/>
            <ac:spMk id="2" creationId="{F36D93AA-452F-25A9-4F24-DC46064099EF}"/>
          </ac:spMkLst>
        </pc:spChg>
      </pc:sldChg>
      <pc:sldChg chg="addSp delSp modSp new mod ord">
        <pc:chgData name="Jordan Jones" userId="4f3112ff-7bf2-4ca6-8c35-49b05f9ef834" providerId="ADAL" clId="{BE887D0D-46D0-C64A-B3D3-36C6B1E8E5AD}" dt="2023-07-07T15:41:21.294" v="1802" actId="1076"/>
        <pc:sldMkLst>
          <pc:docMk/>
          <pc:sldMk cId="1977014339" sldId="274"/>
        </pc:sldMkLst>
        <pc:spChg chg="mod">
          <ac:chgData name="Jordan Jones" userId="4f3112ff-7bf2-4ca6-8c35-49b05f9ef834" providerId="ADAL" clId="{BE887D0D-46D0-C64A-B3D3-36C6B1E8E5AD}" dt="2023-07-07T15:37:50.830" v="1770" actId="20577"/>
          <ac:spMkLst>
            <pc:docMk/>
            <pc:sldMk cId="1977014339" sldId="274"/>
            <ac:spMk id="2" creationId="{5919D451-67B2-A848-0598-EAD60DCB1F66}"/>
          </ac:spMkLst>
        </pc:spChg>
        <pc:spChg chg="del">
          <ac:chgData name="Jordan Jones" userId="4f3112ff-7bf2-4ca6-8c35-49b05f9ef834" providerId="ADAL" clId="{BE887D0D-46D0-C64A-B3D3-36C6B1E8E5AD}" dt="2023-07-07T15:41:11.921" v="1799"/>
          <ac:spMkLst>
            <pc:docMk/>
            <pc:sldMk cId="1977014339" sldId="274"/>
            <ac:spMk id="3" creationId="{C058850D-71ED-9E44-AFB5-F56070BB764F}"/>
          </ac:spMkLst>
        </pc:spChg>
        <pc:picChg chg="add mod">
          <ac:chgData name="Jordan Jones" userId="4f3112ff-7bf2-4ca6-8c35-49b05f9ef834" providerId="ADAL" clId="{BE887D0D-46D0-C64A-B3D3-36C6B1E8E5AD}" dt="2023-07-07T15:41:21.294" v="1802" actId="1076"/>
          <ac:picMkLst>
            <pc:docMk/>
            <pc:sldMk cId="1977014339" sldId="274"/>
            <ac:picMk id="6" creationId="{D439E3A6-0473-5764-8F48-1CBCF77990F1}"/>
          </ac:picMkLst>
        </pc:picChg>
      </pc:sldChg>
      <pc:sldChg chg="addSp delSp modSp new mod">
        <pc:chgData name="Jordan Jones" userId="4f3112ff-7bf2-4ca6-8c35-49b05f9ef834" providerId="ADAL" clId="{BE887D0D-46D0-C64A-B3D3-36C6B1E8E5AD}" dt="2023-07-07T15:40:01.143" v="1797" actId="1076"/>
        <pc:sldMkLst>
          <pc:docMk/>
          <pc:sldMk cId="1678206004" sldId="275"/>
        </pc:sldMkLst>
        <pc:spChg chg="mod">
          <ac:chgData name="Jordan Jones" userId="4f3112ff-7bf2-4ca6-8c35-49b05f9ef834" providerId="ADAL" clId="{BE887D0D-46D0-C64A-B3D3-36C6B1E8E5AD}" dt="2023-07-07T15:39:50.555" v="1791" actId="20577"/>
          <ac:spMkLst>
            <pc:docMk/>
            <pc:sldMk cId="1678206004" sldId="275"/>
            <ac:spMk id="2" creationId="{35ADE0F7-4DC9-9122-6CCD-DFD5AEB62F01}"/>
          </ac:spMkLst>
        </pc:spChg>
        <pc:spChg chg="del">
          <ac:chgData name="Jordan Jones" userId="4f3112ff-7bf2-4ca6-8c35-49b05f9ef834" providerId="ADAL" clId="{BE887D0D-46D0-C64A-B3D3-36C6B1E8E5AD}" dt="2023-07-07T15:39:54.542" v="1792"/>
          <ac:spMkLst>
            <pc:docMk/>
            <pc:sldMk cId="1678206004" sldId="275"/>
            <ac:spMk id="3" creationId="{6A62EFBB-1B2F-2EF5-DAB3-EDE87E71EAE6}"/>
          </ac:spMkLst>
        </pc:spChg>
        <pc:picChg chg="add mod">
          <ac:chgData name="Jordan Jones" userId="4f3112ff-7bf2-4ca6-8c35-49b05f9ef834" providerId="ADAL" clId="{BE887D0D-46D0-C64A-B3D3-36C6B1E8E5AD}" dt="2023-07-07T15:40:01.143" v="1797" actId="1076"/>
          <ac:picMkLst>
            <pc:docMk/>
            <pc:sldMk cId="1678206004" sldId="275"/>
            <ac:picMk id="6" creationId="{33FA121A-5F1A-808D-41B2-6E867EBA5F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5109-81F6-8D4B-BD35-420330F3ED3E}" type="datetimeFigureOut">
              <a:rPr lang="en-US" smtClean="0"/>
              <a:t>7/7/23</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B700B-684F-6E48-A499-9A96B381D69A}" type="slidenum">
              <a:rPr lang="en-US" smtClean="0"/>
              <a:t>‹#›</a:t>
            </a:fld>
            <a:endParaRPr lang="en-US"/>
          </a:p>
        </p:txBody>
      </p:sp>
    </p:spTree>
    <p:extLst>
      <p:ext uri="{BB962C8B-B14F-4D97-AF65-F5344CB8AC3E}">
        <p14:creationId xmlns:p14="http://schemas.microsoft.com/office/powerpoint/2010/main" val="312754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B2C27"/>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8C7E1BD-B87A-2394-14A1-B0629C7405C3}"/>
              </a:ext>
            </a:extLst>
          </p:cNvPr>
          <p:cNvCxnSpPr/>
          <p:nvPr userDrawn="1"/>
        </p:nvCxnSpPr>
        <p:spPr>
          <a:xfrm>
            <a:off x="405848" y="437322"/>
            <a:ext cx="90943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C6FE07-4A2E-F8BF-6AE6-97F5E51E3678}"/>
              </a:ext>
            </a:extLst>
          </p:cNvPr>
          <p:cNvCxnSpPr/>
          <p:nvPr userDrawn="1"/>
        </p:nvCxnSpPr>
        <p:spPr>
          <a:xfrm>
            <a:off x="405848" y="2090530"/>
            <a:ext cx="90943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1CF62F-7601-BB7A-12AC-8EC5740286C5}"/>
              </a:ext>
            </a:extLst>
          </p:cNvPr>
          <p:cNvSpPr txBox="1"/>
          <p:nvPr userDrawn="1"/>
        </p:nvSpPr>
        <p:spPr>
          <a:xfrm>
            <a:off x="8585751" y="511771"/>
            <a:ext cx="914401" cy="400110"/>
          </a:xfrm>
          <a:prstGeom prst="rect">
            <a:avLst/>
          </a:prstGeom>
          <a:noFill/>
        </p:spPr>
        <p:txBody>
          <a:bodyPr wrap="square" rtlCol="0">
            <a:spAutoFit/>
          </a:bodyPr>
          <a:lstStyle/>
          <a:p>
            <a:pPr algn="r"/>
            <a:r>
              <a:rPr lang="en-US" sz="1000" b="0" i="0" dirty="0">
                <a:solidFill>
                  <a:schemeClr val="bg1"/>
                </a:solidFill>
                <a:latin typeface="Univers Light" panose="020B0403020202020204" pitchFamily="34" charset="0"/>
              </a:rPr>
              <a:t>July 2023</a:t>
            </a:r>
          </a:p>
          <a:p>
            <a:pPr algn="r"/>
            <a:r>
              <a:rPr lang="en-US" sz="1000" b="0" i="0" dirty="0">
                <a:solidFill>
                  <a:schemeClr val="bg1"/>
                </a:solidFill>
                <a:latin typeface="Univers Light" panose="020B0403020202020204" pitchFamily="34" charset="0"/>
              </a:rPr>
              <a:t>V1</a:t>
            </a:r>
          </a:p>
        </p:txBody>
      </p:sp>
      <p:pic>
        <p:nvPicPr>
          <p:cNvPr id="24" name="Picture 23" descr="A picture containing colorfulness, graphics, circle, logo&#10;&#10;Description automatically generated">
            <a:extLst>
              <a:ext uri="{FF2B5EF4-FFF2-40B4-BE49-F238E27FC236}">
                <a16:creationId xmlns:a16="http://schemas.microsoft.com/office/drawing/2014/main" id="{F6442380-0EFA-B98F-8FD2-B0A44FFB0BAD}"/>
              </a:ext>
            </a:extLst>
          </p:cNvPr>
          <p:cNvPicPr>
            <a:picLocks noChangeAspect="1"/>
          </p:cNvPicPr>
          <p:nvPr userDrawn="1"/>
        </p:nvPicPr>
        <p:blipFill>
          <a:blip r:embed="rId2"/>
          <a:stretch>
            <a:fillRect/>
          </a:stretch>
        </p:blipFill>
        <p:spPr>
          <a:xfrm>
            <a:off x="4468125" y="5648095"/>
            <a:ext cx="969750" cy="969750"/>
          </a:xfrm>
          <a:prstGeom prst="rect">
            <a:avLst/>
          </a:prstGeom>
        </p:spPr>
      </p:pic>
    </p:spTree>
    <p:extLst>
      <p:ext uri="{BB962C8B-B14F-4D97-AF65-F5344CB8AC3E}">
        <p14:creationId xmlns:p14="http://schemas.microsoft.com/office/powerpoint/2010/main" val="23004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3141842-760B-BE99-2E86-9E190565B8FF}"/>
              </a:ext>
            </a:extLst>
          </p:cNvPr>
          <p:cNvCxnSpPr>
            <a:cxnSpLocks/>
          </p:cNvCxnSpPr>
          <p:nvPr userDrawn="1"/>
        </p:nvCxnSpPr>
        <p:spPr>
          <a:xfrm>
            <a:off x="248478" y="586410"/>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0F3AC0-6EC4-6FA1-D060-086FDD7BC9B9}"/>
              </a:ext>
            </a:extLst>
          </p:cNvPr>
          <p:cNvCxnSpPr>
            <a:cxnSpLocks/>
          </p:cNvCxnSpPr>
          <p:nvPr userDrawn="1"/>
        </p:nvCxnSpPr>
        <p:spPr>
          <a:xfrm>
            <a:off x="248478" y="1245706"/>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1933A91-F8EF-32F4-F151-E4522A2AD577}"/>
              </a:ext>
            </a:extLst>
          </p:cNvPr>
          <p:cNvSpPr>
            <a:spLocks noGrp="1"/>
          </p:cNvSpPr>
          <p:nvPr>
            <p:ph type="title" hasCustomPrompt="1"/>
          </p:nvPr>
        </p:nvSpPr>
        <p:spPr>
          <a:xfrm>
            <a:off x="248478" y="613786"/>
            <a:ext cx="8519284" cy="612041"/>
          </a:xfrm>
        </p:spPr>
        <p:txBody>
          <a:bodyPr>
            <a:normAutofit/>
          </a:bodyPr>
          <a:lstStyle>
            <a:lvl1pPr>
              <a:defRPr sz="3200">
                <a:latin typeface="Glypha LT Std" panose="02060503030505020204" pitchFamily="18" charset="77"/>
              </a:defRPr>
            </a:lvl1pPr>
          </a:lstStyle>
          <a:p>
            <a:r>
              <a:rPr lang="en-GB" dirty="0"/>
              <a:t>Title</a:t>
            </a:r>
            <a:endParaRPr lang="en-US" dirty="0"/>
          </a:p>
        </p:txBody>
      </p:sp>
      <p:sp>
        <p:nvSpPr>
          <p:cNvPr id="12" name="TextBox 11">
            <a:extLst>
              <a:ext uri="{FF2B5EF4-FFF2-40B4-BE49-F238E27FC236}">
                <a16:creationId xmlns:a16="http://schemas.microsoft.com/office/drawing/2014/main" id="{C72F851E-ABC1-992A-DD33-663076F3D334}"/>
              </a:ext>
            </a:extLst>
          </p:cNvPr>
          <p:cNvSpPr txBox="1"/>
          <p:nvPr userDrawn="1"/>
        </p:nvSpPr>
        <p:spPr>
          <a:xfrm>
            <a:off x="8767762" y="700615"/>
            <a:ext cx="914401" cy="400110"/>
          </a:xfrm>
          <a:prstGeom prst="rect">
            <a:avLst/>
          </a:prstGeom>
          <a:noFill/>
        </p:spPr>
        <p:txBody>
          <a:bodyPr wrap="square" rtlCol="0">
            <a:spAutoFit/>
          </a:bodyPr>
          <a:lstStyle/>
          <a:p>
            <a:pPr algn="r"/>
            <a:r>
              <a:rPr lang="en-US" sz="1000" b="0" i="0" dirty="0">
                <a:latin typeface="Univers Light" panose="020B0403020202020204" pitchFamily="34" charset="0"/>
              </a:rPr>
              <a:t>July 2023</a:t>
            </a:r>
          </a:p>
          <a:p>
            <a:pPr algn="r"/>
            <a:r>
              <a:rPr lang="en-US" sz="1000" b="0" i="0" dirty="0">
                <a:latin typeface="Univers Light" panose="020B0403020202020204" pitchFamily="34" charset="0"/>
              </a:rPr>
              <a:t>V1</a:t>
            </a:r>
            <a:endParaRPr lang="en-US" sz="1100" b="0" i="0" dirty="0">
              <a:latin typeface="Univers Light" panose="020B0403020202020204" pitchFamily="34" charset="0"/>
            </a:endParaRPr>
          </a:p>
        </p:txBody>
      </p:sp>
      <p:sp>
        <p:nvSpPr>
          <p:cNvPr id="16" name="Content Placeholder 15">
            <a:extLst>
              <a:ext uri="{FF2B5EF4-FFF2-40B4-BE49-F238E27FC236}">
                <a16:creationId xmlns:a16="http://schemas.microsoft.com/office/drawing/2014/main" id="{22B85BC8-61D1-D4FD-C9D9-02189CC9A41D}"/>
              </a:ext>
            </a:extLst>
          </p:cNvPr>
          <p:cNvSpPr>
            <a:spLocks noGrp="1"/>
          </p:cNvSpPr>
          <p:nvPr>
            <p:ph sz="quarter" idx="13"/>
          </p:nvPr>
        </p:nvSpPr>
        <p:spPr>
          <a:xfrm>
            <a:off x="249238" y="1500188"/>
            <a:ext cx="9432925" cy="4979987"/>
          </a:xfrm>
        </p:spPr>
        <p:txBody>
          <a:bodyPr>
            <a:normAutofit/>
          </a:bodyPr>
          <a:lstStyle>
            <a:lvl1pPr>
              <a:defRPr sz="1400" b="0" i="0">
                <a:latin typeface="Univers Light" panose="020B0403020202020204" pitchFamily="34" charset="0"/>
              </a:defRPr>
            </a:lvl1pPr>
          </a:lstStyle>
          <a:p>
            <a:pPr lvl="0"/>
            <a:r>
              <a:rPr lang="en-GB" dirty="0"/>
              <a:t>Click to edit Master text styles</a:t>
            </a:r>
          </a:p>
        </p:txBody>
      </p:sp>
      <p:sp>
        <p:nvSpPr>
          <p:cNvPr id="19" name="Slide Number Placeholder 18">
            <a:extLst>
              <a:ext uri="{FF2B5EF4-FFF2-40B4-BE49-F238E27FC236}">
                <a16:creationId xmlns:a16="http://schemas.microsoft.com/office/drawing/2014/main" id="{ADEDA4EF-9AC2-F249-42DE-D6FBEEC097E3}"/>
              </a:ext>
            </a:extLst>
          </p:cNvPr>
          <p:cNvSpPr>
            <a:spLocks noGrp="1"/>
          </p:cNvSpPr>
          <p:nvPr>
            <p:ph type="sldNum" sz="quarter" idx="16"/>
          </p:nvPr>
        </p:nvSpPr>
        <p:spPr>
          <a:xfrm>
            <a:off x="7453313" y="165964"/>
            <a:ext cx="2228850" cy="365125"/>
          </a:xfrm>
        </p:spPr>
        <p:txBody>
          <a:bodyPr/>
          <a:lstStyle>
            <a:lvl1pPr>
              <a:defRPr b="0" i="0">
                <a:solidFill>
                  <a:schemeClr val="tx1"/>
                </a:solidFill>
                <a:latin typeface="Univers Light" panose="020B0403020202020204" pitchFamily="34" charset="0"/>
              </a:defRPr>
            </a:lvl1pPr>
          </a:lstStyle>
          <a:p>
            <a:fld id="{B6A5B515-3402-E240-B8D9-7F1CE33F4A78}" type="slidenum">
              <a:rPr lang="en-US" smtClean="0"/>
              <a:pPr/>
              <a:t>‹#›</a:t>
            </a:fld>
            <a:endParaRPr lang="en-US" dirty="0"/>
          </a:p>
        </p:txBody>
      </p:sp>
    </p:spTree>
    <p:extLst>
      <p:ext uri="{BB962C8B-B14F-4D97-AF65-F5344CB8AC3E}">
        <p14:creationId xmlns:p14="http://schemas.microsoft.com/office/powerpoint/2010/main" val="79559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Contn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453313" y="154335"/>
            <a:ext cx="2228850" cy="365125"/>
          </a:xfrm>
        </p:spPr>
        <p:txBody>
          <a:bodyPr/>
          <a:lstStyle>
            <a:lvl1pPr>
              <a:defRPr sz="1100" b="0" i="0">
                <a:solidFill>
                  <a:schemeClr val="tx1"/>
                </a:solidFill>
                <a:latin typeface="Univers Light" panose="020B0403020202020204" pitchFamily="34" charset="0"/>
              </a:defRPr>
            </a:lvl1pPr>
          </a:lstStyle>
          <a:p>
            <a:r>
              <a:rPr lang="en-US" dirty="0"/>
              <a:t>2</a:t>
            </a:r>
          </a:p>
        </p:txBody>
      </p:sp>
      <p:cxnSp>
        <p:nvCxnSpPr>
          <p:cNvPr id="8" name="Straight Connector 7">
            <a:extLst>
              <a:ext uri="{FF2B5EF4-FFF2-40B4-BE49-F238E27FC236}">
                <a16:creationId xmlns:a16="http://schemas.microsoft.com/office/drawing/2014/main" id="{43141842-760B-BE99-2E86-9E190565B8FF}"/>
              </a:ext>
            </a:extLst>
          </p:cNvPr>
          <p:cNvCxnSpPr>
            <a:cxnSpLocks/>
          </p:cNvCxnSpPr>
          <p:nvPr userDrawn="1"/>
        </p:nvCxnSpPr>
        <p:spPr>
          <a:xfrm>
            <a:off x="248478" y="586410"/>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0F3AC0-6EC4-6FA1-D060-086FDD7BC9B9}"/>
              </a:ext>
            </a:extLst>
          </p:cNvPr>
          <p:cNvCxnSpPr>
            <a:cxnSpLocks/>
          </p:cNvCxnSpPr>
          <p:nvPr userDrawn="1"/>
        </p:nvCxnSpPr>
        <p:spPr>
          <a:xfrm>
            <a:off x="248478" y="1245706"/>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1933A91-F8EF-32F4-F151-E4522A2AD577}"/>
              </a:ext>
            </a:extLst>
          </p:cNvPr>
          <p:cNvSpPr>
            <a:spLocks noGrp="1"/>
          </p:cNvSpPr>
          <p:nvPr>
            <p:ph type="title" hasCustomPrompt="1"/>
          </p:nvPr>
        </p:nvSpPr>
        <p:spPr>
          <a:xfrm>
            <a:off x="248478" y="613786"/>
            <a:ext cx="8519284" cy="612041"/>
          </a:xfrm>
        </p:spPr>
        <p:txBody>
          <a:bodyPr>
            <a:normAutofit/>
          </a:bodyPr>
          <a:lstStyle>
            <a:lvl1pPr>
              <a:defRPr sz="3200">
                <a:latin typeface="Glypha LT Std" panose="02060503030505020204" pitchFamily="18" charset="77"/>
              </a:defRPr>
            </a:lvl1pPr>
          </a:lstStyle>
          <a:p>
            <a:r>
              <a:rPr lang="en-GB" dirty="0"/>
              <a:t>Title</a:t>
            </a:r>
            <a:endParaRPr lang="en-US" dirty="0"/>
          </a:p>
        </p:txBody>
      </p:sp>
      <p:sp>
        <p:nvSpPr>
          <p:cNvPr id="12" name="TextBox 11">
            <a:extLst>
              <a:ext uri="{FF2B5EF4-FFF2-40B4-BE49-F238E27FC236}">
                <a16:creationId xmlns:a16="http://schemas.microsoft.com/office/drawing/2014/main" id="{C72F851E-ABC1-992A-DD33-663076F3D334}"/>
              </a:ext>
            </a:extLst>
          </p:cNvPr>
          <p:cNvSpPr txBox="1"/>
          <p:nvPr userDrawn="1"/>
        </p:nvSpPr>
        <p:spPr>
          <a:xfrm>
            <a:off x="8767762" y="700615"/>
            <a:ext cx="914401" cy="400110"/>
          </a:xfrm>
          <a:prstGeom prst="rect">
            <a:avLst/>
          </a:prstGeom>
          <a:noFill/>
        </p:spPr>
        <p:txBody>
          <a:bodyPr wrap="square" rtlCol="0">
            <a:spAutoFit/>
          </a:bodyPr>
          <a:lstStyle/>
          <a:p>
            <a:pPr algn="r"/>
            <a:r>
              <a:rPr lang="en-US" sz="1000" b="0" i="0" dirty="0">
                <a:latin typeface="Univers Light" panose="020B0403020202020204" pitchFamily="34" charset="0"/>
              </a:rPr>
              <a:t>July 2023</a:t>
            </a:r>
          </a:p>
          <a:p>
            <a:pPr algn="r"/>
            <a:r>
              <a:rPr lang="en-US" sz="1000" b="0" i="0" dirty="0">
                <a:latin typeface="Univers Light" panose="020B0403020202020204" pitchFamily="34" charset="0"/>
              </a:rPr>
              <a:t>V1</a:t>
            </a:r>
          </a:p>
        </p:txBody>
      </p:sp>
      <p:sp>
        <p:nvSpPr>
          <p:cNvPr id="16" name="Content Placeholder 15">
            <a:extLst>
              <a:ext uri="{FF2B5EF4-FFF2-40B4-BE49-F238E27FC236}">
                <a16:creationId xmlns:a16="http://schemas.microsoft.com/office/drawing/2014/main" id="{22B85BC8-61D1-D4FD-C9D9-02189CC9A41D}"/>
              </a:ext>
            </a:extLst>
          </p:cNvPr>
          <p:cNvSpPr>
            <a:spLocks noGrp="1"/>
          </p:cNvSpPr>
          <p:nvPr>
            <p:ph sz="quarter" idx="13"/>
          </p:nvPr>
        </p:nvSpPr>
        <p:spPr>
          <a:xfrm>
            <a:off x="5113476" y="1470371"/>
            <a:ext cx="4568687" cy="4979987"/>
          </a:xfrm>
        </p:spPr>
        <p:txBody>
          <a:bodyPr>
            <a:normAutofit/>
          </a:bodyPr>
          <a:lstStyle>
            <a:lvl1pPr>
              <a:defRPr sz="1400" b="0" i="0">
                <a:latin typeface="Univers Light" panose="020B0403020202020204" pitchFamily="34" charset="0"/>
              </a:defRPr>
            </a:lvl1pPr>
          </a:lstStyle>
          <a:p>
            <a:pPr lvl="0"/>
            <a:r>
              <a:rPr lang="en-GB" dirty="0"/>
              <a:t>Click to edit Master text styles</a:t>
            </a:r>
          </a:p>
        </p:txBody>
      </p:sp>
      <p:sp>
        <p:nvSpPr>
          <p:cNvPr id="2" name="Content Placeholder 15">
            <a:extLst>
              <a:ext uri="{FF2B5EF4-FFF2-40B4-BE49-F238E27FC236}">
                <a16:creationId xmlns:a16="http://schemas.microsoft.com/office/drawing/2014/main" id="{99728199-3FEF-202E-C4E0-C22004FE9520}"/>
              </a:ext>
            </a:extLst>
          </p:cNvPr>
          <p:cNvSpPr>
            <a:spLocks noGrp="1"/>
          </p:cNvSpPr>
          <p:nvPr>
            <p:ph sz="quarter" idx="14"/>
          </p:nvPr>
        </p:nvSpPr>
        <p:spPr>
          <a:xfrm>
            <a:off x="248478" y="1470371"/>
            <a:ext cx="4568687" cy="4979987"/>
          </a:xfrm>
        </p:spPr>
        <p:txBody>
          <a:bodyPr>
            <a:normAutofit/>
          </a:bodyPr>
          <a:lstStyle>
            <a:lvl1pPr>
              <a:defRPr sz="1400" b="0" i="0">
                <a:latin typeface="Univers Light" panose="020B0403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49593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453313" y="154335"/>
            <a:ext cx="2228850" cy="365125"/>
          </a:xfrm>
        </p:spPr>
        <p:txBody>
          <a:bodyPr/>
          <a:lstStyle>
            <a:lvl1pPr>
              <a:defRPr sz="1100" b="0" i="0">
                <a:solidFill>
                  <a:schemeClr val="tx1"/>
                </a:solidFill>
                <a:latin typeface="Univers Light" panose="020B0403020202020204" pitchFamily="34" charset="0"/>
              </a:defRPr>
            </a:lvl1pPr>
          </a:lstStyle>
          <a:p>
            <a:r>
              <a:rPr lang="en-US" dirty="0"/>
              <a:t>2</a:t>
            </a:r>
          </a:p>
        </p:txBody>
      </p:sp>
      <p:cxnSp>
        <p:nvCxnSpPr>
          <p:cNvPr id="8" name="Straight Connector 7">
            <a:extLst>
              <a:ext uri="{FF2B5EF4-FFF2-40B4-BE49-F238E27FC236}">
                <a16:creationId xmlns:a16="http://schemas.microsoft.com/office/drawing/2014/main" id="{43141842-760B-BE99-2E86-9E190565B8FF}"/>
              </a:ext>
            </a:extLst>
          </p:cNvPr>
          <p:cNvCxnSpPr>
            <a:cxnSpLocks/>
          </p:cNvCxnSpPr>
          <p:nvPr userDrawn="1"/>
        </p:nvCxnSpPr>
        <p:spPr>
          <a:xfrm>
            <a:off x="248478" y="586410"/>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0F3AC0-6EC4-6FA1-D060-086FDD7BC9B9}"/>
              </a:ext>
            </a:extLst>
          </p:cNvPr>
          <p:cNvCxnSpPr>
            <a:cxnSpLocks/>
          </p:cNvCxnSpPr>
          <p:nvPr userDrawn="1"/>
        </p:nvCxnSpPr>
        <p:spPr>
          <a:xfrm>
            <a:off x="248478" y="1245706"/>
            <a:ext cx="9433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1933A91-F8EF-32F4-F151-E4522A2AD577}"/>
              </a:ext>
            </a:extLst>
          </p:cNvPr>
          <p:cNvSpPr>
            <a:spLocks noGrp="1"/>
          </p:cNvSpPr>
          <p:nvPr>
            <p:ph type="title" hasCustomPrompt="1"/>
          </p:nvPr>
        </p:nvSpPr>
        <p:spPr>
          <a:xfrm>
            <a:off x="248478" y="613786"/>
            <a:ext cx="8519284" cy="612041"/>
          </a:xfrm>
        </p:spPr>
        <p:txBody>
          <a:bodyPr>
            <a:normAutofit/>
          </a:bodyPr>
          <a:lstStyle>
            <a:lvl1pPr>
              <a:defRPr sz="3200">
                <a:latin typeface="Glypha LT Std" panose="02060503030505020204" pitchFamily="18" charset="77"/>
              </a:defRPr>
            </a:lvl1pPr>
          </a:lstStyle>
          <a:p>
            <a:r>
              <a:rPr lang="en-GB" dirty="0"/>
              <a:t>Title</a:t>
            </a:r>
            <a:endParaRPr lang="en-US" dirty="0"/>
          </a:p>
        </p:txBody>
      </p:sp>
      <p:sp>
        <p:nvSpPr>
          <p:cNvPr id="12" name="TextBox 11">
            <a:extLst>
              <a:ext uri="{FF2B5EF4-FFF2-40B4-BE49-F238E27FC236}">
                <a16:creationId xmlns:a16="http://schemas.microsoft.com/office/drawing/2014/main" id="{C72F851E-ABC1-992A-DD33-663076F3D334}"/>
              </a:ext>
            </a:extLst>
          </p:cNvPr>
          <p:cNvSpPr txBox="1"/>
          <p:nvPr userDrawn="1"/>
        </p:nvSpPr>
        <p:spPr>
          <a:xfrm>
            <a:off x="8767762" y="700615"/>
            <a:ext cx="914401" cy="400110"/>
          </a:xfrm>
          <a:prstGeom prst="rect">
            <a:avLst/>
          </a:prstGeom>
          <a:noFill/>
        </p:spPr>
        <p:txBody>
          <a:bodyPr wrap="square" rtlCol="0">
            <a:spAutoFit/>
          </a:bodyPr>
          <a:lstStyle/>
          <a:p>
            <a:pPr algn="r"/>
            <a:r>
              <a:rPr lang="en-US" sz="1000" b="0" i="0" dirty="0">
                <a:latin typeface="Univers Light" panose="020B0403020202020204" pitchFamily="34" charset="0"/>
              </a:rPr>
              <a:t>July 2023</a:t>
            </a:r>
          </a:p>
          <a:p>
            <a:pPr algn="r"/>
            <a:r>
              <a:rPr lang="en-US" sz="1000" b="0" i="0" dirty="0">
                <a:latin typeface="Univers Light" panose="020B0403020202020204" pitchFamily="34" charset="0"/>
              </a:rPr>
              <a:t>V1</a:t>
            </a:r>
          </a:p>
        </p:txBody>
      </p:sp>
    </p:spTree>
    <p:extLst>
      <p:ext uri="{BB962C8B-B14F-4D97-AF65-F5344CB8AC3E}">
        <p14:creationId xmlns:p14="http://schemas.microsoft.com/office/powerpoint/2010/main" val="15858600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6F79B-1B74-5B4B-8FDA-28F8AEB57C8C}" type="slidenum">
              <a:rPr lang="en-US" smtClean="0"/>
              <a:t>‹#›</a:t>
            </a:fld>
            <a:endParaRPr lang="en-US"/>
          </a:p>
        </p:txBody>
      </p:sp>
    </p:spTree>
    <p:extLst>
      <p:ext uri="{BB962C8B-B14F-4D97-AF65-F5344CB8AC3E}">
        <p14:creationId xmlns:p14="http://schemas.microsoft.com/office/powerpoint/2010/main" val="278626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03A2C-B158-A976-67D1-7EA109CFFA68}"/>
              </a:ext>
            </a:extLst>
          </p:cNvPr>
          <p:cNvSpPr txBox="1"/>
          <p:nvPr/>
        </p:nvSpPr>
        <p:spPr>
          <a:xfrm>
            <a:off x="301997" y="1337704"/>
            <a:ext cx="8249478" cy="707886"/>
          </a:xfrm>
          <a:prstGeom prst="rect">
            <a:avLst/>
          </a:prstGeom>
          <a:noFill/>
        </p:spPr>
        <p:txBody>
          <a:bodyPr wrap="square" rtlCol="0">
            <a:spAutoFit/>
          </a:bodyPr>
          <a:lstStyle/>
          <a:p>
            <a:r>
              <a:rPr lang="en-US" sz="4000" dirty="0">
                <a:solidFill>
                  <a:schemeClr val="bg1"/>
                </a:solidFill>
                <a:latin typeface="Glypha LT Std" panose="02060503030505020204" pitchFamily="18" charset="77"/>
              </a:rPr>
              <a:t>Aspect</a:t>
            </a:r>
            <a:endParaRPr lang="en-US" dirty="0">
              <a:solidFill>
                <a:schemeClr val="bg1"/>
              </a:solidFill>
              <a:latin typeface="Glypha LT Std" panose="02060503030505020204" pitchFamily="18" charset="77"/>
            </a:endParaRPr>
          </a:p>
        </p:txBody>
      </p:sp>
      <p:sp>
        <p:nvSpPr>
          <p:cNvPr id="3" name="TextBox 2">
            <a:extLst>
              <a:ext uri="{FF2B5EF4-FFF2-40B4-BE49-F238E27FC236}">
                <a16:creationId xmlns:a16="http://schemas.microsoft.com/office/drawing/2014/main" id="{1CF38B88-2526-C942-3342-BAF3FD0957CF}"/>
              </a:ext>
            </a:extLst>
          </p:cNvPr>
          <p:cNvSpPr txBox="1"/>
          <p:nvPr/>
        </p:nvSpPr>
        <p:spPr>
          <a:xfrm>
            <a:off x="301997" y="2120348"/>
            <a:ext cx="8249478" cy="523220"/>
          </a:xfrm>
          <a:prstGeom prst="rect">
            <a:avLst/>
          </a:prstGeom>
          <a:noFill/>
        </p:spPr>
        <p:txBody>
          <a:bodyPr wrap="square" rtlCol="0">
            <a:spAutoFit/>
          </a:bodyPr>
          <a:lstStyle/>
          <a:p>
            <a:r>
              <a:rPr lang="en-US" sz="2800" dirty="0">
                <a:solidFill>
                  <a:schemeClr val="bg1"/>
                </a:solidFill>
                <a:latin typeface="Univers Light" panose="020B0403020202020204" pitchFamily="34" charset="0"/>
              </a:rPr>
              <a:t>Communications &amp; Brand Guidance</a:t>
            </a:r>
            <a:endParaRPr lang="en-US" sz="1200" dirty="0">
              <a:solidFill>
                <a:schemeClr val="bg1"/>
              </a:solidFill>
              <a:latin typeface="Univers Light" panose="020B0403020202020204" pitchFamily="34" charset="0"/>
            </a:endParaRPr>
          </a:p>
        </p:txBody>
      </p:sp>
    </p:spTree>
    <p:extLst>
      <p:ext uri="{BB962C8B-B14F-4D97-AF65-F5344CB8AC3E}">
        <p14:creationId xmlns:p14="http://schemas.microsoft.com/office/powerpoint/2010/main" val="327940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5F15-3D0A-D106-C200-26CBDA33E7C9}"/>
              </a:ext>
            </a:extLst>
          </p:cNvPr>
          <p:cNvSpPr>
            <a:spLocks noGrp="1"/>
          </p:cNvSpPr>
          <p:nvPr>
            <p:ph type="title"/>
          </p:nvPr>
        </p:nvSpPr>
        <p:spPr/>
        <p:txBody>
          <a:bodyPr/>
          <a:lstStyle/>
          <a:p>
            <a:r>
              <a:rPr lang="en-US" dirty="0"/>
              <a:t>Managing Assets</a:t>
            </a:r>
          </a:p>
        </p:txBody>
      </p:sp>
      <p:sp>
        <p:nvSpPr>
          <p:cNvPr id="3" name="Content Placeholder 2">
            <a:extLst>
              <a:ext uri="{FF2B5EF4-FFF2-40B4-BE49-F238E27FC236}">
                <a16:creationId xmlns:a16="http://schemas.microsoft.com/office/drawing/2014/main" id="{845A04B2-9BA9-DA8D-F16C-D9B1C7427D18}"/>
              </a:ext>
            </a:extLst>
          </p:cNvPr>
          <p:cNvSpPr>
            <a:spLocks noGrp="1"/>
          </p:cNvSpPr>
          <p:nvPr>
            <p:ph sz="quarter" idx="13"/>
          </p:nvPr>
        </p:nvSpPr>
        <p:spPr/>
        <p:txBody>
          <a:bodyPr/>
          <a:lstStyle/>
          <a:p>
            <a:pPr marL="0" indent="0">
              <a:buNone/>
            </a:pPr>
            <a:r>
              <a:rPr lang="en-GB" dirty="0"/>
              <a:t>The Communications and Education Lead is the responsible custodian for all Aspect branding. </a:t>
            </a:r>
          </a:p>
          <a:p>
            <a:pPr marL="0" indent="0">
              <a:buNone/>
            </a:pPr>
            <a:r>
              <a:rPr lang="en-GB" dirty="0">
                <a:effectLst/>
              </a:rPr>
              <a:t>The GWR brand team have ownership of all assets and must be consulted on additions of and any amendments to assets within our catalogue</a:t>
            </a:r>
            <a:r>
              <a:rPr lang="en-GB" dirty="0"/>
              <a:t>.</a:t>
            </a:r>
          </a:p>
          <a:p>
            <a:pPr marL="0" indent="0">
              <a:buNone/>
            </a:pPr>
            <a:r>
              <a:rPr lang="en-GB" dirty="0"/>
              <a:t> </a:t>
            </a:r>
            <a:endParaRPr lang="en-GB" dirty="0">
              <a:effectLst/>
            </a:endParaRPr>
          </a:p>
          <a:p>
            <a:pPr marL="0" indent="0">
              <a:buNone/>
            </a:pPr>
            <a:r>
              <a:rPr lang="en-GB" dirty="0">
                <a:effectLst/>
              </a:rPr>
              <a:t>For all brand related enquiries please contact </a:t>
            </a:r>
            <a:r>
              <a:rPr lang="en-GB" b="1" dirty="0" err="1">
                <a:effectLst/>
              </a:rPr>
              <a:t>GWR.Brand@GWR.com</a:t>
            </a:r>
            <a:r>
              <a:rPr lang="en-GB" b="1" dirty="0">
                <a:effectLst/>
              </a:rPr>
              <a:t>.</a:t>
            </a:r>
          </a:p>
          <a:p>
            <a:pPr marL="0" indent="0">
              <a:buNone/>
            </a:pPr>
            <a:r>
              <a:rPr lang="en-GB" dirty="0">
                <a:effectLst/>
              </a:rPr>
              <a:t>Once brand receive your request they will aim to respond to you within 2 working days.</a:t>
            </a:r>
          </a:p>
          <a:p>
            <a:pPr marL="0" indent="0">
              <a:buNone/>
            </a:pPr>
            <a:r>
              <a:rPr lang="en-GB" dirty="0">
                <a:effectLst/>
              </a:rPr>
              <a:t>The length of time for the request to be processed will be dependent on the type of request.</a:t>
            </a:r>
          </a:p>
          <a:p>
            <a:pPr marL="0" indent="0">
              <a:buNone/>
            </a:pPr>
            <a:endParaRPr lang="en-US" dirty="0"/>
          </a:p>
        </p:txBody>
      </p:sp>
      <p:sp>
        <p:nvSpPr>
          <p:cNvPr id="4" name="Slide Number Placeholder 3">
            <a:extLst>
              <a:ext uri="{FF2B5EF4-FFF2-40B4-BE49-F238E27FC236}">
                <a16:creationId xmlns:a16="http://schemas.microsoft.com/office/drawing/2014/main" id="{7665B0DC-757F-9822-993A-2043F7A2E785}"/>
              </a:ext>
            </a:extLst>
          </p:cNvPr>
          <p:cNvSpPr>
            <a:spLocks noGrp="1"/>
          </p:cNvSpPr>
          <p:nvPr>
            <p:ph type="sldNum" sz="quarter" idx="16"/>
          </p:nvPr>
        </p:nvSpPr>
        <p:spPr/>
        <p:txBody>
          <a:bodyPr/>
          <a:lstStyle/>
          <a:p>
            <a:fld id="{B6A5B515-3402-E240-B8D9-7F1CE33F4A78}" type="slidenum">
              <a:rPr lang="en-US" smtClean="0"/>
              <a:pPr/>
              <a:t>10</a:t>
            </a:fld>
            <a:endParaRPr lang="en-US" dirty="0"/>
          </a:p>
        </p:txBody>
      </p:sp>
    </p:spTree>
    <p:extLst>
      <p:ext uri="{BB962C8B-B14F-4D97-AF65-F5344CB8AC3E}">
        <p14:creationId xmlns:p14="http://schemas.microsoft.com/office/powerpoint/2010/main" val="437974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AD35-DF7C-E6FA-BC9D-2C3651F71528}"/>
              </a:ext>
            </a:extLst>
          </p:cNvPr>
          <p:cNvSpPr>
            <a:spLocks noGrp="1"/>
          </p:cNvSpPr>
          <p:nvPr>
            <p:ph type="title"/>
          </p:nvPr>
        </p:nvSpPr>
        <p:spPr/>
        <p:txBody>
          <a:bodyPr/>
          <a:lstStyle/>
          <a:p>
            <a:r>
              <a:rPr lang="en-US" dirty="0"/>
              <a:t>GWR &amp; Aspect logos</a:t>
            </a:r>
          </a:p>
        </p:txBody>
      </p:sp>
      <p:sp>
        <p:nvSpPr>
          <p:cNvPr id="4" name="Slide Number Placeholder 3">
            <a:extLst>
              <a:ext uri="{FF2B5EF4-FFF2-40B4-BE49-F238E27FC236}">
                <a16:creationId xmlns:a16="http://schemas.microsoft.com/office/drawing/2014/main" id="{2ACB17BD-B293-7EEA-C2D1-EFEDFA532945}"/>
              </a:ext>
            </a:extLst>
          </p:cNvPr>
          <p:cNvSpPr>
            <a:spLocks noGrp="1"/>
          </p:cNvSpPr>
          <p:nvPr>
            <p:ph type="sldNum" sz="quarter" idx="16"/>
          </p:nvPr>
        </p:nvSpPr>
        <p:spPr/>
        <p:txBody>
          <a:bodyPr/>
          <a:lstStyle/>
          <a:p>
            <a:fld id="{B6A5B515-3402-E240-B8D9-7F1CE33F4A78}" type="slidenum">
              <a:rPr lang="en-US" smtClean="0"/>
              <a:pPr/>
              <a:t>11</a:t>
            </a:fld>
            <a:endParaRPr lang="en-US" dirty="0"/>
          </a:p>
        </p:txBody>
      </p:sp>
      <p:pic>
        <p:nvPicPr>
          <p:cNvPr id="6" name="Picture 5" descr="A picture containing screenshot, graphics, colorfulness, graphic design&#10;&#10;Description automatically generated">
            <a:extLst>
              <a:ext uri="{FF2B5EF4-FFF2-40B4-BE49-F238E27FC236}">
                <a16:creationId xmlns:a16="http://schemas.microsoft.com/office/drawing/2014/main" id="{5B168B12-B89D-1187-B523-A30278E5B927}"/>
              </a:ext>
            </a:extLst>
          </p:cNvPr>
          <p:cNvPicPr>
            <a:picLocks noChangeAspect="1"/>
          </p:cNvPicPr>
          <p:nvPr/>
        </p:nvPicPr>
        <p:blipFill>
          <a:blip r:embed="rId2"/>
          <a:stretch>
            <a:fillRect/>
          </a:stretch>
        </p:blipFill>
        <p:spPr>
          <a:xfrm>
            <a:off x="6468208" y="1604321"/>
            <a:ext cx="2538046" cy="736369"/>
          </a:xfrm>
          <a:prstGeom prst="rect">
            <a:avLst/>
          </a:prstGeom>
        </p:spPr>
      </p:pic>
      <p:pic>
        <p:nvPicPr>
          <p:cNvPr id="10" name="Picture 9" descr="A picture containing screenshot, colorfulness, graphics, graphic design&#10;&#10;Description automatically generated">
            <a:extLst>
              <a:ext uri="{FF2B5EF4-FFF2-40B4-BE49-F238E27FC236}">
                <a16:creationId xmlns:a16="http://schemas.microsoft.com/office/drawing/2014/main" id="{128E71B3-A97C-6873-F5AC-945545607A83}"/>
              </a:ext>
            </a:extLst>
          </p:cNvPr>
          <p:cNvPicPr>
            <a:picLocks noChangeAspect="1"/>
          </p:cNvPicPr>
          <p:nvPr/>
        </p:nvPicPr>
        <p:blipFill>
          <a:blip r:embed="rId3"/>
          <a:stretch>
            <a:fillRect/>
          </a:stretch>
        </p:blipFill>
        <p:spPr>
          <a:xfrm>
            <a:off x="6370765" y="3451869"/>
            <a:ext cx="1271072" cy="1324672"/>
          </a:xfrm>
          <a:prstGeom prst="rect">
            <a:avLst/>
          </a:prstGeom>
        </p:spPr>
      </p:pic>
      <p:pic>
        <p:nvPicPr>
          <p:cNvPr id="14" name="Picture 13" descr="A picture containing graphics, logo, colorfulness, circle&#10;&#10;Description automatically generated">
            <a:extLst>
              <a:ext uri="{FF2B5EF4-FFF2-40B4-BE49-F238E27FC236}">
                <a16:creationId xmlns:a16="http://schemas.microsoft.com/office/drawing/2014/main" id="{8B5EB7BF-FD62-F4F5-A829-13B76C662A40}"/>
              </a:ext>
            </a:extLst>
          </p:cNvPr>
          <p:cNvPicPr>
            <a:picLocks noChangeAspect="1"/>
          </p:cNvPicPr>
          <p:nvPr/>
        </p:nvPicPr>
        <p:blipFill>
          <a:blip r:embed="rId4"/>
          <a:stretch>
            <a:fillRect/>
          </a:stretch>
        </p:blipFill>
        <p:spPr>
          <a:xfrm>
            <a:off x="6387149" y="5093523"/>
            <a:ext cx="1254688" cy="1307597"/>
          </a:xfrm>
          <a:prstGeom prst="rect">
            <a:avLst/>
          </a:prstGeom>
        </p:spPr>
      </p:pic>
      <p:pic>
        <p:nvPicPr>
          <p:cNvPr id="12" name="Picture 11" descr="A picture containing colorfulness, graphics, circle, logo&#10;&#10;Description automatically generated">
            <a:extLst>
              <a:ext uri="{FF2B5EF4-FFF2-40B4-BE49-F238E27FC236}">
                <a16:creationId xmlns:a16="http://schemas.microsoft.com/office/drawing/2014/main" id="{325AB8FD-9DC3-07B4-F5C0-3FAAB8F2B9F6}"/>
              </a:ext>
            </a:extLst>
          </p:cNvPr>
          <p:cNvPicPr>
            <a:picLocks noChangeAspect="1"/>
          </p:cNvPicPr>
          <p:nvPr/>
        </p:nvPicPr>
        <p:blipFill>
          <a:blip r:embed="rId5"/>
          <a:stretch>
            <a:fillRect/>
          </a:stretch>
        </p:blipFill>
        <p:spPr>
          <a:xfrm>
            <a:off x="7965180" y="5218879"/>
            <a:ext cx="1073456" cy="1073456"/>
          </a:xfrm>
          <a:prstGeom prst="rect">
            <a:avLst/>
          </a:prstGeom>
        </p:spPr>
      </p:pic>
      <p:pic>
        <p:nvPicPr>
          <p:cNvPr id="15" name="Picture 14" descr="A picture containing screenshot, colorfulness, graphics, graphic design&#10;&#10;Description automatically generated">
            <a:extLst>
              <a:ext uri="{FF2B5EF4-FFF2-40B4-BE49-F238E27FC236}">
                <a16:creationId xmlns:a16="http://schemas.microsoft.com/office/drawing/2014/main" id="{D91CF623-EB9C-D090-1A3E-010009774397}"/>
              </a:ext>
            </a:extLst>
          </p:cNvPr>
          <p:cNvPicPr>
            <a:picLocks noChangeAspect="1"/>
          </p:cNvPicPr>
          <p:nvPr/>
        </p:nvPicPr>
        <p:blipFill>
          <a:blip r:embed="rId3">
            <a:clrChange>
              <a:clrFrom>
                <a:srgbClr val="0B2D27"/>
              </a:clrFrom>
              <a:clrTo>
                <a:srgbClr val="0B2D27">
                  <a:alpha val="0"/>
                </a:srgbClr>
              </a:clrTo>
            </a:clrChange>
          </a:blip>
          <a:stretch>
            <a:fillRect/>
          </a:stretch>
        </p:blipFill>
        <p:spPr>
          <a:xfrm>
            <a:off x="7863426" y="3451869"/>
            <a:ext cx="1271072" cy="1324672"/>
          </a:xfrm>
          <a:prstGeom prst="rect">
            <a:avLst/>
          </a:prstGeom>
        </p:spPr>
      </p:pic>
      <p:grpSp>
        <p:nvGrpSpPr>
          <p:cNvPr id="19" name="Group 18">
            <a:extLst>
              <a:ext uri="{FF2B5EF4-FFF2-40B4-BE49-F238E27FC236}">
                <a16:creationId xmlns:a16="http://schemas.microsoft.com/office/drawing/2014/main" id="{F9B93EB8-D42E-1FD1-144A-C1D8C445C10F}"/>
              </a:ext>
            </a:extLst>
          </p:cNvPr>
          <p:cNvGrpSpPr/>
          <p:nvPr/>
        </p:nvGrpSpPr>
        <p:grpSpPr>
          <a:xfrm>
            <a:off x="6084277" y="1430926"/>
            <a:ext cx="3305908" cy="5169027"/>
            <a:chOff x="6084277" y="1430926"/>
            <a:chExt cx="3305908" cy="5169027"/>
          </a:xfrm>
        </p:grpSpPr>
        <p:sp>
          <p:nvSpPr>
            <p:cNvPr id="16" name="Rectangle 15">
              <a:extLst>
                <a:ext uri="{FF2B5EF4-FFF2-40B4-BE49-F238E27FC236}">
                  <a16:creationId xmlns:a16="http://schemas.microsoft.com/office/drawing/2014/main" id="{D5D57BDF-142C-297A-08AB-CDF02F17D8B0}"/>
                </a:ext>
              </a:extLst>
            </p:cNvPr>
            <p:cNvSpPr/>
            <p:nvPr/>
          </p:nvSpPr>
          <p:spPr>
            <a:xfrm>
              <a:off x="6084277" y="1430926"/>
              <a:ext cx="3305908" cy="18398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528995-9206-58C0-440F-F2A35670AB63}"/>
                </a:ext>
              </a:extLst>
            </p:cNvPr>
            <p:cNvSpPr/>
            <p:nvPr/>
          </p:nvSpPr>
          <p:spPr>
            <a:xfrm>
              <a:off x="6084277" y="3270111"/>
              <a:ext cx="3305908" cy="1664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935EFD-2016-EC86-ED32-9C184BD410C5}"/>
                </a:ext>
              </a:extLst>
            </p:cNvPr>
            <p:cNvSpPr/>
            <p:nvPr/>
          </p:nvSpPr>
          <p:spPr>
            <a:xfrm>
              <a:off x="6084277" y="4935032"/>
              <a:ext cx="3305908" cy="1664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DB4E55E9-36F2-2E57-B9D4-0A764BD95C2D}"/>
              </a:ext>
            </a:extLst>
          </p:cNvPr>
          <p:cNvSpPr txBox="1"/>
          <p:nvPr/>
        </p:nvSpPr>
        <p:spPr>
          <a:xfrm>
            <a:off x="8422566" y="1410840"/>
            <a:ext cx="1019908" cy="169277"/>
          </a:xfrm>
          <a:prstGeom prst="rect">
            <a:avLst/>
          </a:prstGeom>
          <a:noFill/>
        </p:spPr>
        <p:txBody>
          <a:bodyPr wrap="square" rtlCol="0">
            <a:spAutoFit/>
          </a:bodyPr>
          <a:lstStyle/>
          <a:p>
            <a:pPr algn="r"/>
            <a:r>
              <a:rPr lang="en-US" sz="500" dirty="0">
                <a:latin typeface="Univers Light" panose="020B0403020202020204" pitchFamily="34" charset="0"/>
              </a:rPr>
              <a:t>Rectangle: Fig 1</a:t>
            </a:r>
          </a:p>
        </p:txBody>
      </p:sp>
      <p:sp>
        <p:nvSpPr>
          <p:cNvPr id="21" name="TextBox 20">
            <a:extLst>
              <a:ext uri="{FF2B5EF4-FFF2-40B4-BE49-F238E27FC236}">
                <a16:creationId xmlns:a16="http://schemas.microsoft.com/office/drawing/2014/main" id="{966C989B-1179-C1CC-D3D3-222AABD6B4FB}"/>
              </a:ext>
            </a:extLst>
          </p:cNvPr>
          <p:cNvSpPr txBox="1"/>
          <p:nvPr/>
        </p:nvSpPr>
        <p:spPr>
          <a:xfrm>
            <a:off x="8422566" y="3264296"/>
            <a:ext cx="1019908" cy="169277"/>
          </a:xfrm>
          <a:prstGeom prst="rect">
            <a:avLst/>
          </a:prstGeom>
          <a:noFill/>
        </p:spPr>
        <p:txBody>
          <a:bodyPr wrap="square" rtlCol="0">
            <a:spAutoFit/>
          </a:bodyPr>
          <a:lstStyle/>
          <a:p>
            <a:pPr algn="r"/>
            <a:r>
              <a:rPr lang="en-US" sz="500" dirty="0">
                <a:latin typeface="Univers Light" panose="020B0403020202020204" pitchFamily="34" charset="0"/>
              </a:rPr>
              <a:t>GWR Square: Fig 3</a:t>
            </a:r>
          </a:p>
        </p:txBody>
      </p:sp>
      <p:sp>
        <p:nvSpPr>
          <p:cNvPr id="22" name="TextBox 21">
            <a:extLst>
              <a:ext uri="{FF2B5EF4-FFF2-40B4-BE49-F238E27FC236}">
                <a16:creationId xmlns:a16="http://schemas.microsoft.com/office/drawing/2014/main" id="{59D88B90-7EA1-A6EA-57B5-D678C6F5D60E}"/>
              </a:ext>
            </a:extLst>
          </p:cNvPr>
          <p:cNvSpPr txBox="1"/>
          <p:nvPr/>
        </p:nvSpPr>
        <p:spPr>
          <a:xfrm>
            <a:off x="8422566" y="4919563"/>
            <a:ext cx="1019908" cy="169277"/>
          </a:xfrm>
          <a:prstGeom prst="rect">
            <a:avLst/>
          </a:prstGeom>
          <a:noFill/>
        </p:spPr>
        <p:txBody>
          <a:bodyPr wrap="square" rtlCol="0">
            <a:spAutoFit/>
          </a:bodyPr>
          <a:lstStyle/>
          <a:p>
            <a:pPr algn="r"/>
            <a:r>
              <a:rPr lang="en-US" sz="500" dirty="0">
                <a:latin typeface="Univers Light" panose="020B0403020202020204" pitchFamily="34" charset="0"/>
              </a:rPr>
              <a:t>GWR Roundel: Fig 4</a:t>
            </a:r>
          </a:p>
        </p:txBody>
      </p:sp>
      <p:sp>
        <p:nvSpPr>
          <p:cNvPr id="23" name="Rectangle 22">
            <a:extLst>
              <a:ext uri="{FF2B5EF4-FFF2-40B4-BE49-F238E27FC236}">
                <a16:creationId xmlns:a16="http://schemas.microsoft.com/office/drawing/2014/main" id="{9A9BAAB5-84A7-302A-8D4E-69A37C3B4948}"/>
              </a:ext>
            </a:extLst>
          </p:cNvPr>
          <p:cNvSpPr/>
          <p:nvPr/>
        </p:nvSpPr>
        <p:spPr>
          <a:xfrm>
            <a:off x="6084277" y="2459868"/>
            <a:ext cx="3305908" cy="81919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EEE6193-1A8D-3C0F-F861-CBDAD373684C}"/>
              </a:ext>
            </a:extLst>
          </p:cNvPr>
          <p:cNvSpPr txBox="1"/>
          <p:nvPr/>
        </p:nvSpPr>
        <p:spPr>
          <a:xfrm>
            <a:off x="8422566" y="2442478"/>
            <a:ext cx="1019908" cy="169277"/>
          </a:xfrm>
          <a:prstGeom prst="rect">
            <a:avLst/>
          </a:prstGeom>
          <a:noFill/>
        </p:spPr>
        <p:txBody>
          <a:bodyPr wrap="square" rtlCol="0">
            <a:spAutoFit/>
          </a:bodyPr>
          <a:lstStyle/>
          <a:p>
            <a:pPr algn="r"/>
            <a:r>
              <a:rPr lang="en-US" sz="500" dirty="0">
                <a:latin typeface="Univers Light" panose="020B0403020202020204" pitchFamily="34" charset="0"/>
              </a:rPr>
              <a:t>GWR Rectangle: Fig 2</a:t>
            </a:r>
          </a:p>
        </p:txBody>
      </p:sp>
      <p:pic>
        <p:nvPicPr>
          <p:cNvPr id="28" name="Picture 27" descr="A card with text and rainbow stripes&#10;&#10;Description automatically generated">
            <a:extLst>
              <a:ext uri="{FF2B5EF4-FFF2-40B4-BE49-F238E27FC236}">
                <a16:creationId xmlns:a16="http://schemas.microsoft.com/office/drawing/2014/main" id="{82A246F3-7E68-2F02-BEFC-7C5BAFE6C2C3}"/>
              </a:ext>
            </a:extLst>
          </p:cNvPr>
          <p:cNvPicPr>
            <a:picLocks noChangeAspect="1"/>
          </p:cNvPicPr>
          <p:nvPr/>
        </p:nvPicPr>
        <p:blipFill rotWithShape="1">
          <a:blip r:embed="rId6"/>
          <a:srcRect b="69697"/>
          <a:stretch/>
        </p:blipFill>
        <p:spPr>
          <a:xfrm>
            <a:off x="7043624" y="2565759"/>
            <a:ext cx="1387214" cy="595988"/>
          </a:xfrm>
          <a:prstGeom prst="rect">
            <a:avLst/>
          </a:prstGeom>
        </p:spPr>
      </p:pic>
    </p:spTree>
    <p:extLst>
      <p:ext uri="{BB962C8B-B14F-4D97-AF65-F5344CB8AC3E}">
        <p14:creationId xmlns:p14="http://schemas.microsoft.com/office/powerpoint/2010/main" val="423879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9CD9-E5D0-871D-ED35-D93595C096B0}"/>
              </a:ext>
            </a:extLst>
          </p:cNvPr>
          <p:cNvSpPr>
            <a:spLocks noGrp="1"/>
          </p:cNvSpPr>
          <p:nvPr>
            <p:ph type="title"/>
          </p:nvPr>
        </p:nvSpPr>
        <p:spPr/>
        <p:txBody>
          <a:bodyPr/>
          <a:lstStyle/>
          <a:p>
            <a:r>
              <a:rPr lang="en-US" dirty="0"/>
              <a:t>Posters</a:t>
            </a:r>
          </a:p>
        </p:txBody>
      </p:sp>
      <p:pic>
        <p:nvPicPr>
          <p:cNvPr id="6" name="Content Placeholder 5" descr="A card with text and rainbow stripes&#10;&#10;Description automatically generated">
            <a:extLst>
              <a:ext uri="{FF2B5EF4-FFF2-40B4-BE49-F238E27FC236}">
                <a16:creationId xmlns:a16="http://schemas.microsoft.com/office/drawing/2014/main" id="{009B8E36-F0DC-8EB7-6CAA-44BA814742AE}"/>
              </a:ext>
            </a:extLst>
          </p:cNvPr>
          <p:cNvPicPr>
            <a:picLocks noGrp="1" noChangeAspect="1"/>
          </p:cNvPicPr>
          <p:nvPr>
            <p:ph sz="quarter" idx="13"/>
          </p:nvPr>
        </p:nvPicPr>
        <p:blipFill>
          <a:blip r:embed="rId2"/>
          <a:stretch>
            <a:fillRect/>
          </a:stretch>
        </p:blipFill>
        <p:spPr>
          <a:xfrm>
            <a:off x="6042299" y="1627510"/>
            <a:ext cx="3512530" cy="4979987"/>
          </a:xfrm>
        </p:spPr>
      </p:pic>
      <p:sp>
        <p:nvSpPr>
          <p:cNvPr id="4" name="Slide Number Placeholder 3">
            <a:extLst>
              <a:ext uri="{FF2B5EF4-FFF2-40B4-BE49-F238E27FC236}">
                <a16:creationId xmlns:a16="http://schemas.microsoft.com/office/drawing/2014/main" id="{C7600C41-806F-1A22-FAA7-6213EA7C1579}"/>
              </a:ext>
            </a:extLst>
          </p:cNvPr>
          <p:cNvSpPr>
            <a:spLocks noGrp="1"/>
          </p:cNvSpPr>
          <p:nvPr>
            <p:ph type="sldNum" sz="quarter" idx="16"/>
          </p:nvPr>
        </p:nvSpPr>
        <p:spPr/>
        <p:txBody>
          <a:bodyPr/>
          <a:lstStyle/>
          <a:p>
            <a:fld id="{B6A5B515-3402-E240-B8D9-7F1CE33F4A78}" type="slidenum">
              <a:rPr lang="en-US" smtClean="0"/>
              <a:pPr/>
              <a:t>12</a:t>
            </a:fld>
            <a:endParaRPr lang="en-US" dirty="0"/>
          </a:p>
        </p:txBody>
      </p:sp>
      <p:pic>
        <p:nvPicPr>
          <p:cNvPr id="7" name="Picture 6">
            <a:extLst>
              <a:ext uri="{FF2B5EF4-FFF2-40B4-BE49-F238E27FC236}">
                <a16:creationId xmlns:a16="http://schemas.microsoft.com/office/drawing/2014/main" id="{08D75A53-259B-4A71-C2AC-D2C3072F9E24}"/>
              </a:ext>
            </a:extLst>
          </p:cNvPr>
          <p:cNvPicPr>
            <a:picLocks noChangeAspect="1"/>
          </p:cNvPicPr>
          <p:nvPr/>
        </p:nvPicPr>
        <p:blipFill>
          <a:blip r:embed="rId3"/>
          <a:stretch>
            <a:fillRect/>
          </a:stretch>
        </p:blipFill>
        <p:spPr>
          <a:xfrm>
            <a:off x="4834674" y="4963931"/>
            <a:ext cx="1199909" cy="799939"/>
          </a:xfrm>
          <a:prstGeom prst="rect">
            <a:avLst/>
          </a:prstGeom>
        </p:spPr>
      </p:pic>
      <p:pic>
        <p:nvPicPr>
          <p:cNvPr id="8" name="Picture 7">
            <a:extLst>
              <a:ext uri="{FF2B5EF4-FFF2-40B4-BE49-F238E27FC236}">
                <a16:creationId xmlns:a16="http://schemas.microsoft.com/office/drawing/2014/main" id="{000FCD1F-D698-BDE3-8A9C-A4DDEF5CA2D3}"/>
              </a:ext>
            </a:extLst>
          </p:cNvPr>
          <p:cNvPicPr>
            <a:picLocks noChangeAspect="1"/>
          </p:cNvPicPr>
          <p:nvPr/>
        </p:nvPicPr>
        <p:blipFill>
          <a:blip r:embed="rId4"/>
          <a:stretch>
            <a:fillRect/>
          </a:stretch>
        </p:blipFill>
        <p:spPr>
          <a:xfrm>
            <a:off x="4865234" y="5853508"/>
            <a:ext cx="1169349" cy="612042"/>
          </a:xfrm>
          <a:prstGeom prst="rect">
            <a:avLst/>
          </a:prstGeom>
        </p:spPr>
      </p:pic>
    </p:spTree>
    <p:extLst>
      <p:ext uri="{BB962C8B-B14F-4D97-AF65-F5344CB8AC3E}">
        <p14:creationId xmlns:p14="http://schemas.microsoft.com/office/powerpoint/2010/main" val="3255199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0DE3-8B17-C9B7-76E0-185165D89EF9}"/>
              </a:ext>
            </a:extLst>
          </p:cNvPr>
          <p:cNvSpPr>
            <a:spLocks noGrp="1"/>
          </p:cNvSpPr>
          <p:nvPr>
            <p:ph type="title"/>
          </p:nvPr>
        </p:nvSpPr>
        <p:spPr/>
        <p:txBody>
          <a:bodyPr/>
          <a:lstStyle/>
          <a:p>
            <a:r>
              <a:rPr lang="en-US" dirty="0"/>
              <a:t>Email Communications</a:t>
            </a:r>
          </a:p>
        </p:txBody>
      </p:sp>
      <p:pic>
        <p:nvPicPr>
          <p:cNvPr id="6" name="Content Placeholder 5" descr="A group of people posing for a picture&#10;&#10;Description automatically generated">
            <a:extLst>
              <a:ext uri="{FF2B5EF4-FFF2-40B4-BE49-F238E27FC236}">
                <a16:creationId xmlns:a16="http://schemas.microsoft.com/office/drawing/2014/main" id="{5D79E7C4-8900-CEC2-2E89-576B1D2B4666}"/>
              </a:ext>
            </a:extLst>
          </p:cNvPr>
          <p:cNvPicPr>
            <a:picLocks noGrp="1" noChangeAspect="1"/>
          </p:cNvPicPr>
          <p:nvPr>
            <p:ph sz="quarter" idx="13"/>
          </p:nvPr>
        </p:nvPicPr>
        <p:blipFill>
          <a:blip r:embed="rId2"/>
          <a:stretch>
            <a:fillRect/>
          </a:stretch>
        </p:blipFill>
        <p:spPr>
          <a:xfrm>
            <a:off x="5748955" y="1308524"/>
            <a:ext cx="1925109" cy="2314904"/>
          </a:xfrm>
        </p:spPr>
      </p:pic>
      <p:sp>
        <p:nvSpPr>
          <p:cNvPr id="4" name="Slide Number Placeholder 3">
            <a:extLst>
              <a:ext uri="{FF2B5EF4-FFF2-40B4-BE49-F238E27FC236}">
                <a16:creationId xmlns:a16="http://schemas.microsoft.com/office/drawing/2014/main" id="{218DE8C9-0433-2495-F557-35B6C6C9C69F}"/>
              </a:ext>
            </a:extLst>
          </p:cNvPr>
          <p:cNvSpPr>
            <a:spLocks noGrp="1"/>
          </p:cNvSpPr>
          <p:nvPr>
            <p:ph type="sldNum" sz="quarter" idx="16"/>
          </p:nvPr>
        </p:nvSpPr>
        <p:spPr/>
        <p:txBody>
          <a:bodyPr/>
          <a:lstStyle/>
          <a:p>
            <a:fld id="{B6A5B515-3402-E240-B8D9-7F1CE33F4A78}" type="slidenum">
              <a:rPr lang="en-US" smtClean="0"/>
              <a:pPr/>
              <a:t>13</a:t>
            </a:fld>
            <a:endParaRPr lang="en-US" dirty="0"/>
          </a:p>
        </p:txBody>
      </p:sp>
      <p:pic>
        <p:nvPicPr>
          <p:cNvPr id="8" name="Picture 7" descr="A letter to a pride event&#10;&#10;Description automatically generated">
            <a:extLst>
              <a:ext uri="{FF2B5EF4-FFF2-40B4-BE49-F238E27FC236}">
                <a16:creationId xmlns:a16="http://schemas.microsoft.com/office/drawing/2014/main" id="{AEEC80C5-0D28-DD52-2534-36BCADA8A710}"/>
              </a:ext>
            </a:extLst>
          </p:cNvPr>
          <p:cNvPicPr>
            <a:picLocks noChangeAspect="1"/>
          </p:cNvPicPr>
          <p:nvPr/>
        </p:nvPicPr>
        <p:blipFill>
          <a:blip r:embed="rId3"/>
          <a:stretch>
            <a:fillRect/>
          </a:stretch>
        </p:blipFill>
        <p:spPr>
          <a:xfrm>
            <a:off x="5748955" y="3623428"/>
            <a:ext cx="1925109" cy="2937076"/>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3741C23B-414D-7171-9836-1EADA395A94D}"/>
              </a:ext>
            </a:extLst>
          </p:cNvPr>
          <p:cNvPicPr>
            <a:picLocks noChangeAspect="1"/>
          </p:cNvPicPr>
          <p:nvPr/>
        </p:nvPicPr>
        <p:blipFill>
          <a:blip r:embed="rId4"/>
          <a:stretch>
            <a:fillRect/>
          </a:stretch>
        </p:blipFill>
        <p:spPr>
          <a:xfrm>
            <a:off x="7747141" y="1371606"/>
            <a:ext cx="1935022" cy="2656390"/>
          </a:xfrm>
          <a:prstGeom prst="rect">
            <a:avLst/>
          </a:prstGeom>
        </p:spPr>
      </p:pic>
      <p:pic>
        <p:nvPicPr>
          <p:cNvPr id="12" name="Picture 11" descr="A screenshot of a message&#10;&#10;Description automatically generated">
            <a:extLst>
              <a:ext uri="{FF2B5EF4-FFF2-40B4-BE49-F238E27FC236}">
                <a16:creationId xmlns:a16="http://schemas.microsoft.com/office/drawing/2014/main" id="{6B4A0AE5-5279-8E90-B3CC-2B30370AFFF0}"/>
              </a:ext>
            </a:extLst>
          </p:cNvPr>
          <p:cNvPicPr>
            <a:picLocks noChangeAspect="1"/>
          </p:cNvPicPr>
          <p:nvPr/>
        </p:nvPicPr>
        <p:blipFill>
          <a:blip r:embed="rId5"/>
          <a:stretch>
            <a:fillRect/>
          </a:stretch>
        </p:blipFill>
        <p:spPr>
          <a:xfrm>
            <a:off x="7770460" y="4187692"/>
            <a:ext cx="1888385" cy="2556917"/>
          </a:xfrm>
          <a:prstGeom prst="rect">
            <a:avLst/>
          </a:prstGeom>
        </p:spPr>
      </p:pic>
    </p:spTree>
    <p:extLst>
      <p:ext uri="{BB962C8B-B14F-4D97-AF65-F5344CB8AC3E}">
        <p14:creationId xmlns:p14="http://schemas.microsoft.com/office/powerpoint/2010/main" val="221451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E86E-43B3-C005-CC72-5F54DE273C8E}"/>
              </a:ext>
            </a:extLst>
          </p:cNvPr>
          <p:cNvSpPr>
            <a:spLocks noGrp="1"/>
          </p:cNvSpPr>
          <p:nvPr>
            <p:ph type="title"/>
          </p:nvPr>
        </p:nvSpPr>
        <p:spPr/>
        <p:txBody>
          <a:bodyPr/>
          <a:lstStyle/>
          <a:p>
            <a:r>
              <a:rPr lang="en-US" dirty="0"/>
              <a:t>Education Pieces</a:t>
            </a:r>
          </a:p>
        </p:txBody>
      </p:sp>
      <p:sp>
        <p:nvSpPr>
          <p:cNvPr id="3" name="Content Placeholder 2">
            <a:extLst>
              <a:ext uri="{FF2B5EF4-FFF2-40B4-BE49-F238E27FC236}">
                <a16:creationId xmlns:a16="http://schemas.microsoft.com/office/drawing/2014/main" id="{6A0CFE0B-3FFD-2D85-B85D-5D2CF9B91632}"/>
              </a:ext>
            </a:extLst>
          </p:cNvPr>
          <p:cNvSpPr>
            <a:spLocks noGrp="1"/>
          </p:cNvSpPr>
          <p:nvPr>
            <p:ph sz="quarter" idx="13"/>
          </p:nvPr>
        </p:nvSpPr>
        <p:spPr>
          <a:xfrm>
            <a:off x="249238" y="1500188"/>
            <a:ext cx="3550975" cy="4979987"/>
          </a:xfrm>
        </p:spPr>
        <p:txBody>
          <a:bodyPr/>
          <a:lstStyle/>
          <a:p>
            <a:pPr marL="0" indent="0">
              <a:buNone/>
            </a:pPr>
            <a:r>
              <a:rPr lang="en-US" dirty="0"/>
              <a:t>GWR Digital learning team have ownership of all education pieces hosted on the Assessbook Learning Management Portal.</a:t>
            </a:r>
          </a:p>
          <a:p>
            <a:pPr marL="0" indent="0">
              <a:buNone/>
            </a:pPr>
            <a:endParaRPr lang="en-US" dirty="0"/>
          </a:p>
          <a:p>
            <a:pPr marL="0" indent="0">
              <a:buNone/>
            </a:pPr>
            <a:r>
              <a:rPr lang="en-US" dirty="0"/>
              <a:t>The design of courses should reflect the brand as closely as possible </a:t>
            </a:r>
            <a:r>
              <a:rPr lang="en-US" dirty="0" err="1"/>
              <a:t>utilising</a:t>
            </a:r>
            <a:r>
              <a:rPr lang="en-US" dirty="0"/>
              <a:t> the fonts and colour pallet mandated by the GWR brand team.</a:t>
            </a:r>
          </a:p>
          <a:p>
            <a:pPr marL="0" indent="0">
              <a:buNone/>
            </a:pPr>
            <a:endParaRPr lang="en-US" dirty="0"/>
          </a:p>
          <a:p>
            <a:pPr marL="0" indent="0">
              <a:buNone/>
            </a:pPr>
            <a:r>
              <a:rPr lang="en-US" dirty="0"/>
              <a:t>Aspect should be Subject Matter Experts in the creation of education pieces and should work closely with the digital learning team when content is being created. Content should regularly be assessed to ensure it keeps up to date and is relevant.</a:t>
            </a:r>
          </a:p>
          <a:p>
            <a:pPr marL="0" indent="0">
              <a:buNone/>
            </a:pPr>
            <a:endParaRPr lang="en-US" dirty="0"/>
          </a:p>
          <a:p>
            <a:pPr marL="0" indent="0">
              <a:buNone/>
            </a:pPr>
            <a:r>
              <a:rPr lang="en-US" dirty="0"/>
              <a:t>Any new requests should be agreed with Richard Green – L&amp;D manager and Peter Dempsey – Digital Learning Manager. </a:t>
            </a:r>
          </a:p>
        </p:txBody>
      </p:sp>
      <p:sp>
        <p:nvSpPr>
          <p:cNvPr id="4" name="Slide Number Placeholder 3">
            <a:extLst>
              <a:ext uri="{FF2B5EF4-FFF2-40B4-BE49-F238E27FC236}">
                <a16:creationId xmlns:a16="http://schemas.microsoft.com/office/drawing/2014/main" id="{83B89A57-1DDD-CA4C-8F9C-07EA9C105AE3}"/>
              </a:ext>
            </a:extLst>
          </p:cNvPr>
          <p:cNvSpPr>
            <a:spLocks noGrp="1"/>
          </p:cNvSpPr>
          <p:nvPr>
            <p:ph type="sldNum" sz="quarter" idx="16"/>
          </p:nvPr>
        </p:nvSpPr>
        <p:spPr/>
        <p:txBody>
          <a:bodyPr/>
          <a:lstStyle/>
          <a:p>
            <a:fld id="{B6A5B515-3402-E240-B8D9-7F1CE33F4A78}" type="slidenum">
              <a:rPr lang="en-US" smtClean="0"/>
              <a:pPr/>
              <a:t>14</a:t>
            </a:fld>
            <a:endParaRPr lang="en-US" dirty="0"/>
          </a:p>
        </p:txBody>
      </p:sp>
      <p:pic>
        <p:nvPicPr>
          <p:cNvPr id="6" name="Picture 5" descr="A screenshot of a computer&#10;&#10;Description automatically generated">
            <a:extLst>
              <a:ext uri="{FF2B5EF4-FFF2-40B4-BE49-F238E27FC236}">
                <a16:creationId xmlns:a16="http://schemas.microsoft.com/office/drawing/2014/main" id="{5B11C220-034B-2BFC-BC48-9CDED04B5E5E}"/>
              </a:ext>
            </a:extLst>
          </p:cNvPr>
          <p:cNvPicPr>
            <a:picLocks noChangeAspect="1"/>
          </p:cNvPicPr>
          <p:nvPr/>
        </p:nvPicPr>
        <p:blipFill>
          <a:blip r:embed="rId2"/>
          <a:stretch>
            <a:fillRect/>
          </a:stretch>
        </p:blipFill>
        <p:spPr>
          <a:xfrm>
            <a:off x="4040702" y="1407565"/>
            <a:ext cx="5549026" cy="5284471"/>
          </a:xfrm>
          <a:prstGeom prst="rect">
            <a:avLst/>
          </a:prstGeom>
        </p:spPr>
      </p:pic>
    </p:spTree>
    <p:extLst>
      <p:ext uri="{BB962C8B-B14F-4D97-AF65-F5344CB8AC3E}">
        <p14:creationId xmlns:p14="http://schemas.microsoft.com/office/powerpoint/2010/main" val="249080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6793-B371-96D0-7418-37DE41490DD4}"/>
              </a:ext>
            </a:extLst>
          </p:cNvPr>
          <p:cNvSpPr>
            <a:spLocks noGrp="1"/>
          </p:cNvSpPr>
          <p:nvPr>
            <p:ph type="title"/>
          </p:nvPr>
        </p:nvSpPr>
        <p:spPr/>
        <p:txBody>
          <a:bodyPr/>
          <a:lstStyle/>
          <a:p>
            <a:r>
              <a:rPr lang="en-US" dirty="0"/>
              <a:t>Videos</a:t>
            </a:r>
          </a:p>
        </p:txBody>
      </p:sp>
      <p:pic>
        <p:nvPicPr>
          <p:cNvPr id="6" name="Content Placeholder 5">
            <a:extLst>
              <a:ext uri="{FF2B5EF4-FFF2-40B4-BE49-F238E27FC236}">
                <a16:creationId xmlns:a16="http://schemas.microsoft.com/office/drawing/2014/main" id="{4788CE94-E332-42DF-15D0-930A2C1A1F3F}"/>
              </a:ext>
            </a:extLst>
          </p:cNvPr>
          <p:cNvPicPr>
            <a:picLocks noGrp="1" noChangeAspect="1"/>
          </p:cNvPicPr>
          <p:nvPr>
            <p:ph sz="quarter" idx="13"/>
          </p:nvPr>
        </p:nvPicPr>
        <p:blipFill rotWithShape="1">
          <a:blip r:embed="rId2"/>
          <a:srcRect l="2612" t="3711" r="2285" b="2746"/>
          <a:stretch/>
        </p:blipFill>
        <p:spPr>
          <a:xfrm>
            <a:off x="5984111" y="1527858"/>
            <a:ext cx="3611302" cy="2025570"/>
          </a:xfrm>
        </p:spPr>
      </p:pic>
      <p:sp>
        <p:nvSpPr>
          <p:cNvPr id="4" name="Slide Number Placeholder 3">
            <a:extLst>
              <a:ext uri="{FF2B5EF4-FFF2-40B4-BE49-F238E27FC236}">
                <a16:creationId xmlns:a16="http://schemas.microsoft.com/office/drawing/2014/main" id="{9542D1BF-3715-C36C-B01E-DFA1C6E86382}"/>
              </a:ext>
            </a:extLst>
          </p:cNvPr>
          <p:cNvSpPr>
            <a:spLocks noGrp="1"/>
          </p:cNvSpPr>
          <p:nvPr>
            <p:ph type="sldNum" sz="quarter" idx="16"/>
          </p:nvPr>
        </p:nvSpPr>
        <p:spPr/>
        <p:txBody>
          <a:bodyPr/>
          <a:lstStyle/>
          <a:p>
            <a:fld id="{B6A5B515-3402-E240-B8D9-7F1CE33F4A78}" type="slidenum">
              <a:rPr lang="en-US" smtClean="0"/>
              <a:pPr/>
              <a:t>15</a:t>
            </a:fld>
            <a:endParaRPr lang="en-US" dirty="0"/>
          </a:p>
        </p:txBody>
      </p:sp>
    </p:spTree>
    <p:extLst>
      <p:ext uri="{BB962C8B-B14F-4D97-AF65-F5344CB8AC3E}">
        <p14:creationId xmlns:p14="http://schemas.microsoft.com/office/powerpoint/2010/main" val="424939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A47B-EC72-8F4A-0E7C-9E44626C6060}"/>
              </a:ext>
            </a:extLst>
          </p:cNvPr>
          <p:cNvSpPr>
            <a:spLocks noGrp="1"/>
          </p:cNvSpPr>
          <p:nvPr>
            <p:ph type="title"/>
          </p:nvPr>
        </p:nvSpPr>
        <p:spPr/>
        <p:txBody>
          <a:bodyPr/>
          <a:lstStyle/>
          <a:p>
            <a:r>
              <a:rPr lang="en-US" dirty="0"/>
              <a:t>Photos</a:t>
            </a:r>
          </a:p>
        </p:txBody>
      </p:sp>
      <p:sp>
        <p:nvSpPr>
          <p:cNvPr id="3" name="Content Placeholder 2">
            <a:extLst>
              <a:ext uri="{FF2B5EF4-FFF2-40B4-BE49-F238E27FC236}">
                <a16:creationId xmlns:a16="http://schemas.microsoft.com/office/drawing/2014/main" id="{77C23E95-4EE5-3CDA-F6BF-32A7A592B172}"/>
              </a:ext>
            </a:extLst>
          </p:cNvPr>
          <p:cNvSpPr>
            <a:spLocks noGrp="1"/>
          </p:cNvSpPr>
          <p:nvPr>
            <p:ph sz="quarter" idx="13"/>
          </p:nvPr>
        </p:nvSpPr>
        <p:spPr/>
        <p:txBody>
          <a:bodyPr/>
          <a:lstStyle/>
          <a:p>
            <a:endParaRPr lang="en-US"/>
          </a:p>
        </p:txBody>
      </p:sp>
      <p:sp>
        <p:nvSpPr>
          <p:cNvPr id="4" name="Slide Number Placeholder 3">
            <a:extLst>
              <a:ext uri="{FF2B5EF4-FFF2-40B4-BE49-F238E27FC236}">
                <a16:creationId xmlns:a16="http://schemas.microsoft.com/office/drawing/2014/main" id="{DFC8737B-01FE-4621-5F84-756A6D1FEB5F}"/>
              </a:ext>
            </a:extLst>
          </p:cNvPr>
          <p:cNvSpPr>
            <a:spLocks noGrp="1"/>
          </p:cNvSpPr>
          <p:nvPr>
            <p:ph type="sldNum" sz="quarter" idx="16"/>
          </p:nvPr>
        </p:nvSpPr>
        <p:spPr/>
        <p:txBody>
          <a:bodyPr/>
          <a:lstStyle/>
          <a:p>
            <a:fld id="{B6A5B515-3402-E240-B8D9-7F1CE33F4A78}" type="slidenum">
              <a:rPr lang="en-US" smtClean="0"/>
              <a:pPr/>
              <a:t>16</a:t>
            </a:fld>
            <a:endParaRPr lang="en-US" dirty="0"/>
          </a:p>
        </p:txBody>
      </p:sp>
    </p:spTree>
    <p:extLst>
      <p:ext uri="{BB962C8B-B14F-4D97-AF65-F5344CB8AC3E}">
        <p14:creationId xmlns:p14="http://schemas.microsoft.com/office/powerpoint/2010/main" val="97003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4B89-5781-FDBD-DC26-4C94689964D2}"/>
              </a:ext>
            </a:extLst>
          </p:cNvPr>
          <p:cNvSpPr>
            <a:spLocks noGrp="1"/>
          </p:cNvSpPr>
          <p:nvPr>
            <p:ph type="title"/>
          </p:nvPr>
        </p:nvSpPr>
        <p:spPr/>
        <p:txBody>
          <a:bodyPr/>
          <a:lstStyle/>
          <a:p>
            <a:r>
              <a:rPr lang="en-US" dirty="0"/>
              <a:t>Presentations</a:t>
            </a:r>
          </a:p>
        </p:txBody>
      </p:sp>
      <p:pic>
        <p:nvPicPr>
          <p:cNvPr id="6" name="Content Placeholder 5">
            <a:extLst>
              <a:ext uri="{FF2B5EF4-FFF2-40B4-BE49-F238E27FC236}">
                <a16:creationId xmlns:a16="http://schemas.microsoft.com/office/drawing/2014/main" id="{D5D0BEEB-14AE-C0DC-09A6-BAEED103FE93}"/>
              </a:ext>
            </a:extLst>
          </p:cNvPr>
          <p:cNvPicPr>
            <a:picLocks noGrp="1" noChangeAspect="1"/>
          </p:cNvPicPr>
          <p:nvPr>
            <p:ph sz="quarter" idx="13"/>
          </p:nvPr>
        </p:nvPicPr>
        <p:blipFill>
          <a:blip r:embed="rId2"/>
          <a:stretch>
            <a:fillRect/>
          </a:stretch>
        </p:blipFill>
        <p:spPr>
          <a:xfrm>
            <a:off x="6773760" y="5060432"/>
            <a:ext cx="2908403" cy="1631604"/>
          </a:xfrm>
        </p:spPr>
      </p:pic>
      <p:sp>
        <p:nvSpPr>
          <p:cNvPr id="4" name="Slide Number Placeholder 3">
            <a:extLst>
              <a:ext uri="{FF2B5EF4-FFF2-40B4-BE49-F238E27FC236}">
                <a16:creationId xmlns:a16="http://schemas.microsoft.com/office/drawing/2014/main" id="{7A3F243F-CD32-5594-7A06-B391A7191A0B}"/>
              </a:ext>
            </a:extLst>
          </p:cNvPr>
          <p:cNvSpPr>
            <a:spLocks noGrp="1"/>
          </p:cNvSpPr>
          <p:nvPr>
            <p:ph type="sldNum" sz="quarter" idx="16"/>
          </p:nvPr>
        </p:nvSpPr>
        <p:spPr/>
        <p:txBody>
          <a:bodyPr/>
          <a:lstStyle/>
          <a:p>
            <a:fld id="{B6A5B515-3402-E240-B8D9-7F1CE33F4A78}" type="slidenum">
              <a:rPr lang="en-US" smtClean="0"/>
              <a:pPr/>
              <a:t>17</a:t>
            </a:fld>
            <a:endParaRPr lang="en-US" dirty="0"/>
          </a:p>
        </p:txBody>
      </p:sp>
      <p:pic>
        <p:nvPicPr>
          <p:cNvPr id="8" name="Picture 7">
            <a:extLst>
              <a:ext uri="{FF2B5EF4-FFF2-40B4-BE49-F238E27FC236}">
                <a16:creationId xmlns:a16="http://schemas.microsoft.com/office/drawing/2014/main" id="{886E8F76-4BF5-041B-054C-852D66F95913}"/>
              </a:ext>
            </a:extLst>
          </p:cNvPr>
          <p:cNvPicPr>
            <a:picLocks noChangeAspect="1"/>
          </p:cNvPicPr>
          <p:nvPr/>
        </p:nvPicPr>
        <p:blipFill>
          <a:blip r:embed="rId3"/>
          <a:stretch>
            <a:fillRect/>
          </a:stretch>
        </p:blipFill>
        <p:spPr>
          <a:xfrm>
            <a:off x="3714122" y="3223323"/>
            <a:ext cx="2919845" cy="1631604"/>
          </a:xfrm>
          <a:prstGeom prst="rect">
            <a:avLst/>
          </a:prstGeom>
        </p:spPr>
      </p:pic>
      <p:pic>
        <p:nvPicPr>
          <p:cNvPr id="10" name="Picture 9">
            <a:extLst>
              <a:ext uri="{FF2B5EF4-FFF2-40B4-BE49-F238E27FC236}">
                <a16:creationId xmlns:a16="http://schemas.microsoft.com/office/drawing/2014/main" id="{AE7B8BF3-100F-3083-B788-EF61FBFE6AB2}"/>
              </a:ext>
            </a:extLst>
          </p:cNvPr>
          <p:cNvPicPr>
            <a:picLocks noChangeAspect="1"/>
          </p:cNvPicPr>
          <p:nvPr/>
        </p:nvPicPr>
        <p:blipFill>
          <a:blip r:embed="rId4"/>
          <a:stretch>
            <a:fillRect/>
          </a:stretch>
        </p:blipFill>
        <p:spPr>
          <a:xfrm>
            <a:off x="3714121" y="1463856"/>
            <a:ext cx="2919845" cy="1661680"/>
          </a:xfrm>
          <a:prstGeom prst="rect">
            <a:avLst/>
          </a:prstGeom>
        </p:spPr>
      </p:pic>
      <p:pic>
        <p:nvPicPr>
          <p:cNvPr id="12" name="Picture 11">
            <a:extLst>
              <a:ext uri="{FF2B5EF4-FFF2-40B4-BE49-F238E27FC236}">
                <a16:creationId xmlns:a16="http://schemas.microsoft.com/office/drawing/2014/main" id="{F4752FB7-9E13-BD87-A5D4-D668E21DA70E}"/>
              </a:ext>
            </a:extLst>
          </p:cNvPr>
          <p:cNvPicPr>
            <a:picLocks noChangeAspect="1"/>
          </p:cNvPicPr>
          <p:nvPr/>
        </p:nvPicPr>
        <p:blipFill>
          <a:blip r:embed="rId5"/>
          <a:stretch>
            <a:fillRect/>
          </a:stretch>
        </p:blipFill>
        <p:spPr>
          <a:xfrm>
            <a:off x="6762318" y="1476892"/>
            <a:ext cx="2919845" cy="1635608"/>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1901DBD6-08C9-B5C1-5F4A-B62C8C4BC131}"/>
              </a:ext>
            </a:extLst>
          </p:cNvPr>
          <p:cNvPicPr>
            <a:picLocks noChangeAspect="1"/>
          </p:cNvPicPr>
          <p:nvPr/>
        </p:nvPicPr>
        <p:blipFill>
          <a:blip r:embed="rId6"/>
          <a:stretch>
            <a:fillRect/>
          </a:stretch>
        </p:blipFill>
        <p:spPr>
          <a:xfrm>
            <a:off x="6762318" y="3223323"/>
            <a:ext cx="2919845" cy="1640222"/>
          </a:xfrm>
          <a:prstGeom prst="rect">
            <a:avLst/>
          </a:prstGeom>
        </p:spPr>
      </p:pic>
      <p:pic>
        <p:nvPicPr>
          <p:cNvPr id="17" name="Picture 16">
            <a:extLst>
              <a:ext uri="{FF2B5EF4-FFF2-40B4-BE49-F238E27FC236}">
                <a16:creationId xmlns:a16="http://schemas.microsoft.com/office/drawing/2014/main" id="{1E16ACDF-96DA-1619-7E3A-13C8F1405CF3}"/>
              </a:ext>
            </a:extLst>
          </p:cNvPr>
          <p:cNvPicPr>
            <a:picLocks noChangeAspect="1"/>
          </p:cNvPicPr>
          <p:nvPr/>
        </p:nvPicPr>
        <p:blipFill>
          <a:blip r:embed="rId7"/>
          <a:stretch>
            <a:fillRect/>
          </a:stretch>
        </p:blipFill>
        <p:spPr>
          <a:xfrm>
            <a:off x="3726107" y="5060432"/>
            <a:ext cx="2907859" cy="1631604"/>
          </a:xfrm>
          <a:prstGeom prst="rect">
            <a:avLst/>
          </a:prstGeom>
        </p:spPr>
      </p:pic>
    </p:spTree>
    <p:extLst>
      <p:ext uri="{BB962C8B-B14F-4D97-AF65-F5344CB8AC3E}">
        <p14:creationId xmlns:p14="http://schemas.microsoft.com/office/powerpoint/2010/main" val="134102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BF5A-CCB2-3322-4C67-35526E7BA051}"/>
              </a:ext>
            </a:extLst>
          </p:cNvPr>
          <p:cNvSpPr>
            <a:spLocks noGrp="1"/>
          </p:cNvSpPr>
          <p:nvPr>
            <p:ph type="title"/>
          </p:nvPr>
        </p:nvSpPr>
        <p:spPr/>
        <p:txBody>
          <a:bodyPr/>
          <a:lstStyle/>
          <a:p>
            <a:r>
              <a:rPr lang="en-US" dirty="0"/>
              <a:t>Badges</a:t>
            </a:r>
          </a:p>
        </p:txBody>
      </p:sp>
      <p:sp>
        <p:nvSpPr>
          <p:cNvPr id="3" name="Content Placeholder 2">
            <a:extLst>
              <a:ext uri="{FF2B5EF4-FFF2-40B4-BE49-F238E27FC236}">
                <a16:creationId xmlns:a16="http://schemas.microsoft.com/office/drawing/2014/main" id="{BCCE5D2C-19E2-8B78-495B-2DC6104E2EAB}"/>
              </a:ext>
            </a:extLst>
          </p:cNvPr>
          <p:cNvSpPr>
            <a:spLocks noGrp="1"/>
          </p:cNvSpPr>
          <p:nvPr>
            <p:ph sz="quarter" idx="13"/>
          </p:nvPr>
        </p:nvSpPr>
        <p:spPr/>
        <p:txBody>
          <a:bodyPr/>
          <a:lstStyle/>
          <a:p>
            <a:endParaRPr lang="en-US"/>
          </a:p>
        </p:txBody>
      </p:sp>
      <p:sp>
        <p:nvSpPr>
          <p:cNvPr id="4" name="Slide Number Placeholder 3">
            <a:extLst>
              <a:ext uri="{FF2B5EF4-FFF2-40B4-BE49-F238E27FC236}">
                <a16:creationId xmlns:a16="http://schemas.microsoft.com/office/drawing/2014/main" id="{6F43EE5A-10DF-B342-C1BD-D84EDB6F81C2}"/>
              </a:ext>
            </a:extLst>
          </p:cNvPr>
          <p:cNvSpPr>
            <a:spLocks noGrp="1"/>
          </p:cNvSpPr>
          <p:nvPr>
            <p:ph type="sldNum" sz="quarter" idx="16"/>
          </p:nvPr>
        </p:nvSpPr>
        <p:spPr/>
        <p:txBody>
          <a:bodyPr/>
          <a:lstStyle/>
          <a:p>
            <a:fld id="{B6A5B515-3402-E240-B8D9-7F1CE33F4A78}" type="slidenum">
              <a:rPr lang="en-US" smtClean="0"/>
              <a:pPr/>
              <a:t>18</a:t>
            </a:fld>
            <a:endParaRPr lang="en-US" dirty="0"/>
          </a:p>
        </p:txBody>
      </p:sp>
    </p:spTree>
    <p:extLst>
      <p:ext uri="{BB962C8B-B14F-4D97-AF65-F5344CB8AC3E}">
        <p14:creationId xmlns:p14="http://schemas.microsoft.com/office/powerpoint/2010/main" val="2962864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5595-B982-34A6-1B98-17A7D8CFB059}"/>
              </a:ext>
            </a:extLst>
          </p:cNvPr>
          <p:cNvSpPr>
            <a:spLocks noGrp="1"/>
          </p:cNvSpPr>
          <p:nvPr>
            <p:ph type="title"/>
          </p:nvPr>
        </p:nvSpPr>
        <p:spPr/>
        <p:txBody>
          <a:bodyPr/>
          <a:lstStyle/>
          <a:p>
            <a:r>
              <a:rPr lang="en-US" dirty="0"/>
              <a:t>Lanyards</a:t>
            </a:r>
          </a:p>
        </p:txBody>
      </p:sp>
      <p:sp>
        <p:nvSpPr>
          <p:cNvPr id="3" name="Content Placeholder 2">
            <a:extLst>
              <a:ext uri="{FF2B5EF4-FFF2-40B4-BE49-F238E27FC236}">
                <a16:creationId xmlns:a16="http://schemas.microsoft.com/office/drawing/2014/main" id="{B68CE736-21D5-E256-F0E4-CDA62BB05604}"/>
              </a:ext>
            </a:extLst>
          </p:cNvPr>
          <p:cNvSpPr>
            <a:spLocks noGrp="1"/>
          </p:cNvSpPr>
          <p:nvPr>
            <p:ph sz="quarter" idx="13"/>
          </p:nvPr>
        </p:nvSpPr>
        <p:spPr/>
        <p:txBody>
          <a:bodyPr/>
          <a:lstStyle/>
          <a:p>
            <a:endParaRPr lang="en-US"/>
          </a:p>
        </p:txBody>
      </p:sp>
      <p:sp>
        <p:nvSpPr>
          <p:cNvPr id="4" name="Slide Number Placeholder 3">
            <a:extLst>
              <a:ext uri="{FF2B5EF4-FFF2-40B4-BE49-F238E27FC236}">
                <a16:creationId xmlns:a16="http://schemas.microsoft.com/office/drawing/2014/main" id="{F3206DEE-9658-B8EB-1D53-8556917B61A6}"/>
              </a:ext>
            </a:extLst>
          </p:cNvPr>
          <p:cNvSpPr>
            <a:spLocks noGrp="1"/>
          </p:cNvSpPr>
          <p:nvPr>
            <p:ph type="sldNum" sz="quarter" idx="16"/>
          </p:nvPr>
        </p:nvSpPr>
        <p:spPr/>
        <p:txBody>
          <a:bodyPr/>
          <a:lstStyle/>
          <a:p>
            <a:fld id="{B6A5B515-3402-E240-B8D9-7F1CE33F4A78}" type="slidenum">
              <a:rPr lang="en-US" smtClean="0"/>
              <a:pPr/>
              <a:t>19</a:t>
            </a:fld>
            <a:endParaRPr lang="en-US" dirty="0"/>
          </a:p>
        </p:txBody>
      </p:sp>
    </p:spTree>
    <p:extLst>
      <p:ext uri="{BB962C8B-B14F-4D97-AF65-F5344CB8AC3E}">
        <p14:creationId xmlns:p14="http://schemas.microsoft.com/office/powerpoint/2010/main" val="1936987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EAEC6B-FFFE-D617-59B4-A786FAF7FE31}"/>
              </a:ext>
            </a:extLst>
          </p:cNvPr>
          <p:cNvSpPr>
            <a:spLocks noGrp="1"/>
          </p:cNvSpPr>
          <p:nvPr>
            <p:ph type="sldNum" sz="quarter" idx="12"/>
          </p:nvPr>
        </p:nvSpPr>
        <p:spPr/>
        <p:txBody>
          <a:bodyPr/>
          <a:lstStyle/>
          <a:p>
            <a:fld id="{B6A5B515-3402-E240-B8D9-7F1CE33F4A78}" type="slidenum">
              <a:rPr lang="en-US" smtClean="0"/>
              <a:pPr/>
              <a:t>2</a:t>
            </a:fld>
            <a:endParaRPr lang="en-US" dirty="0"/>
          </a:p>
        </p:txBody>
      </p:sp>
      <p:sp>
        <p:nvSpPr>
          <p:cNvPr id="5" name="Title 4">
            <a:extLst>
              <a:ext uri="{FF2B5EF4-FFF2-40B4-BE49-F238E27FC236}">
                <a16:creationId xmlns:a16="http://schemas.microsoft.com/office/drawing/2014/main" id="{C1C83670-8248-85C2-CFF8-C83ACCBD665A}"/>
              </a:ext>
            </a:extLst>
          </p:cNvPr>
          <p:cNvSpPr>
            <a:spLocks noGrp="1"/>
          </p:cNvSpPr>
          <p:nvPr>
            <p:ph type="title"/>
          </p:nvPr>
        </p:nvSpPr>
        <p:spPr/>
        <p:txBody>
          <a:bodyPr/>
          <a:lstStyle/>
          <a:p>
            <a:r>
              <a:rPr lang="en-US" dirty="0"/>
              <a:t>Contents</a:t>
            </a:r>
          </a:p>
        </p:txBody>
      </p:sp>
      <p:sp>
        <p:nvSpPr>
          <p:cNvPr id="6" name="Content Placeholder 5">
            <a:extLst>
              <a:ext uri="{FF2B5EF4-FFF2-40B4-BE49-F238E27FC236}">
                <a16:creationId xmlns:a16="http://schemas.microsoft.com/office/drawing/2014/main" id="{B1A039D6-E336-563D-CBF6-61CC13C53086}"/>
              </a:ext>
            </a:extLst>
          </p:cNvPr>
          <p:cNvSpPr>
            <a:spLocks noGrp="1"/>
          </p:cNvSpPr>
          <p:nvPr>
            <p:ph sz="quarter" idx="13"/>
          </p:nvPr>
        </p:nvSpPr>
        <p:spPr/>
        <p:txBody>
          <a:bodyPr/>
          <a:lstStyle/>
          <a:p>
            <a:endParaRPr lang="en-US" dirty="0"/>
          </a:p>
        </p:txBody>
      </p:sp>
      <p:sp>
        <p:nvSpPr>
          <p:cNvPr id="7" name="Content Placeholder 6">
            <a:extLst>
              <a:ext uri="{FF2B5EF4-FFF2-40B4-BE49-F238E27FC236}">
                <a16:creationId xmlns:a16="http://schemas.microsoft.com/office/drawing/2014/main" id="{58FA8162-8258-E0E3-B066-36073397E8E7}"/>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552010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F5C8-196C-0BA0-DFBF-1E56629749A6}"/>
              </a:ext>
            </a:extLst>
          </p:cNvPr>
          <p:cNvSpPr>
            <a:spLocks noGrp="1"/>
          </p:cNvSpPr>
          <p:nvPr>
            <p:ph type="title"/>
          </p:nvPr>
        </p:nvSpPr>
        <p:spPr/>
        <p:txBody>
          <a:bodyPr/>
          <a:lstStyle/>
          <a:p>
            <a:r>
              <a:rPr lang="en-US" dirty="0"/>
              <a:t>Email signatures</a:t>
            </a:r>
          </a:p>
        </p:txBody>
      </p:sp>
      <p:sp>
        <p:nvSpPr>
          <p:cNvPr id="3" name="Content Placeholder 2">
            <a:extLst>
              <a:ext uri="{FF2B5EF4-FFF2-40B4-BE49-F238E27FC236}">
                <a16:creationId xmlns:a16="http://schemas.microsoft.com/office/drawing/2014/main" id="{74BEE71C-0841-CBA6-2D4F-18BE19E18CF2}"/>
              </a:ext>
            </a:extLst>
          </p:cNvPr>
          <p:cNvSpPr>
            <a:spLocks noGrp="1"/>
          </p:cNvSpPr>
          <p:nvPr>
            <p:ph sz="quarter" idx="13"/>
          </p:nvPr>
        </p:nvSpPr>
        <p:spPr>
          <a:xfrm>
            <a:off x="249238" y="1500188"/>
            <a:ext cx="9432925" cy="780977"/>
          </a:xfrm>
        </p:spPr>
        <p:txBody>
          <a:bodyPr/>
          <a:lstStyle/>
          <a:p>
            <a:pPr marL="0" indent="0">
              <a:buNone/>
            </a:pPr>
            <a:r>
              <a:rPr lang="en-US" dirty="0"/>
              <a:t>The GWR brand have created a graphic to be placed in an email signature. To ensure it is complaint with GWR and Aspect’s brand identity only one graphic is permitted in the email signature. The graphic should be uploaded from the Assets section on the Aspect Portal and should not be distorted or replicated. See below </a:t>
            </a:r>
          </a:p>
        </p:txBody>
      </p:sp>
      <p:sp>
        <p:nvSpPr>
          <p:cNvPr id="4" name="Slide Number Placeholder 3">
            <a:extLst>
              <a:ext uri="{FF2B5EF4-FFF2-40B4-BE49-F238E27FC236}">
                <a16:creationId xmlns:a16="http://schemas.microsoft.com/office/drawing/2014/main" id="{035ED7FB-E91C-D23E-1C34-FF349103CD16}"/>
              </a:ext>
            </a:extLst>
          </p:cNvPr>
          <p:cNvSpPr>
            <a:spLocks noGrp="1"/>
          </p:cNvSpPr>
          <p:nvPr>
            <p:ph type="sldNum" sz="quarter" idx="16"/>
          </p:nvPr>
        </p:nvSpPr>
        <p:spPr/>
        <p:txBody>
          <a:bodyPr/>
          <a:lstStyle/>
          <a:p>
            <a:fld id="{B6A5B515-3402-E240-B8D9-7F1CE33F4A78}" type="slidenum">
              <a:rPr lang="en-US" smtClean="0"/>
              <a:pPr/>
              <a:t>20</a:t>
            </a:fld>
            <a:endParaRPr lang="en-US" dirty="0"/>
          </a:p>
        </p:txBody>
      </p:sp>
      <p:grpSp>
        <p:nvGrpSpPr>
          <p:cNvPr id="34" name="Group 33">
            <a:extLst>
              <a:ext uri="{FF2B5EF4-FFF2-40B4-BE49-F238E27FC236}">
                <a16:creationId xmlns:a16="http://schemas.microsoft.com/office/drawing/2014/main" id="{05CCEAD6-4BC4-E022-41FB-374A773259B1}"/>
              </a:ext>
            </a:extLst>
          </p:cNvPr>
          <p:cNvGrpSpPr/>
          <p:nvPr/>
        </p:nvGrpSpPr>
        <p:grpSpPr>
          <a:xfrm>
            <a:off x="276698" y="2562756"/>
            <a:ext cx="9419987" cy="3931804"/>
            <a:chOff x="276698" y="2562756"/>
            <a:chExt cx="9419987" cy="3931804"/>
          </a:xfrm>
        </p:grpSpPr>
        <p:grpSp>
          <p:nvGrpSpPr>
            <p:cNvPr id="5" name="Group 4">
              <a:extLst>
                <a:ext uri="{FF2B5EF4-FFF2-40B4-BE49-F238E27FC236}">
                  <a16:creationId xmlns:a16="http://schemas.microsoft.com/office/drawing/2014/main" id="{F93D5A08-13DB-57C0-2C09-EDC39BF90AD8}"/>
                </a:ext>
              </a:extLst>
            </p:cNvPr>
            <p:cNvGrpSpPr/>
            <p:nvPr/>
          </p:nvGrpSpPr>
          <p:grpSpPr>
            <a:xfrm>
              <a:off x="276698" y="2562756"/>
              <a:ext cx="6797384" cy="3931804"/>
              <a:chOff x="321277" y="321276"/>
              <a:chExt cx="11027325" cy="6378525"/>
            </a:xfrm>
          </p:grpSpPr>
          <p:pic>
            <p:nvPicPr>
              <p:cNvPr id="6" name="Picture 5" descr="A close-up of a train&#10;&#10;Description automatically generated with low confidence">
                <a:extLst>
                  <a:ext uri="{FF2B5EF4-FFF2-40B4-BE49-F238E27FC236}">
                    <a16:creationId xmlns:a16="http://schemas.microsoft.com/office/drawing/2014/main" id="{7F860B6B-7947-E77E-9D96-AA488F8E837E}"/>
                  </a:ext>
                </a:extLst>
              </p:cNvPr>
              <p:cNvPicPr>
                <a:picLocks noChangeAspect="1"/>
              </p:cNvPicPr>
              <p:nvPr/>
            </p:nvPicPr>
            <p:blipFill>
              <a:blip r:embed="rId2"/>
              <a:stretch>
                <a:fillRect/>
              </a:stretch>
            </p:blipFill>
            <p:spPr>
              <a:xfrm>
                <a:off x="694202" y="4834231"/>
                <a:ext cx="5753099" cy="1422399"/>
              </a:xfrm>
              <a:prstGeom prst="rect">
                <a:avLst/>
              </a:prstGeom>
            </p:spPr>
          </p:pic>
          <p:pic>
            <p:nvPicPr>
              <p:cNvPr id="7" name="Picture 6" descr="A picture containing text, screenshot, graphics, colorfulness&#10;&#10;Description automatically generated">
                <a:extLst>
                  <a:ext uri="{FF2B5EF4-FFF2-40B4-BE49-F238E27FC236}">
                    <a16:creationId xmlns:a16="http://schemas.microsoft.com/office/drawing/2014/main" id="{A99BEC24-C883-1BCB-214D-50DEF03B1038}"/>
                  </a:ext>
                </a:extLst>
              </p:cNvPr>
              <p:cNvPicPr>
                <a:picLocks noChangeAspect="1"/>
              </p:cNvPicPr>
              <p:nvPr/>
            </p:nvPicPr>
            <p:blipFill>
              <a:blip r:embed="rId3"/>
              <a:stretch>
                <a:fillRect/>
              </a:stretch>
            </p:blipFill>
            <p:spPr>
              <a:xfrm>
                <a:off x="7339914" y="4571314"/>
                <a:ext cx="3534032" cy="952532"/>
              </a:xfrm>
              <a:prstGeom prst="rect">
                <a:avLst/>
              </a:prstGeom>
            </p:spPr>
          </p:pic>
          <p:pic>
            <p:nvPicPr>
              <p:cNvPr id="8" name="Picture 7" descr="A picture containing train, transport, public transport, train station&#10;&#10;Description automatically generated">
                <a:extLst>
                  <a:ext uri="{FF2B5EF4-FFF2-40B4-BE49-F238E27FC236}">
                    <a16:creationId xmlns:a16="http://schemas.microsoft.com/office/drawing/2014/main" id="{C6B07663-8267-71D7-6923-F282A3F5FBAD}"/>
                  </a:ext>
                </a:extLst>
              </p:cNvPr>
              <p:cNvPicPr>
                <a:picLocks noChangeAspect="1"/>
              </p:cNvPicPr>
              <p:nvPr/>
            </p:nvPicPr>
            <p:blipFill>
              <a:blip r:embed="rId4"/>
              <a:stretch>
                <a:fillRect/>
              </a:stretch>
            </p:blipFill>
            <p:spPr>
              <a:xfrm>
                <a:off x="7339914" y="5622080"/>
                <a:ext cx="3534036" cy="952533"/>
              </a:xfrm>
              <a:prstGeom prst="rect">
                <a:avLst/>
              </a:prstGeom>
            </p:spPr>
          </p:pic>
          <p:pic>
            <p:nvPicPr>
              <p:cNvPr id="10" name="Picture 9">
                <a:extLst>
                  <a:ext uri="{FF2B5EF4-FFF2-40B4-BE49-F238E27FC236}">
                    <a16:creationId xmlns:a16="http://schemas.microsoft.com/office/drawing/2014/main" id="{F0BDDBEA-2F95-74EA-F207-3E5B1FEE9C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22754" y="5767560"/>
                <a:ext cx="846723" cy="846723"/>
              </a:xfrm>
              <a:prstGeom prst="rect">
                <a:avLst/>
              </a:prstGeom>
            </p:spPr>
          </p:pic>
          <p:pic>
            <p:nvPicPr>
              <p:cNvPr id="11" name="Picture 10" descr="A picture containing text, screenshot, graphics, colorfulness&#10;&#10;Description automatically generated">
                <a:extLst>
                  <a:ext uri="{FF2B5EF4-FFF2-40B4-BE49-F238E27FC236}">
                    <a16:creationId xmlns:a16="http://schemas.microsoft.com/office/drawing/2014/main" id="{671BE3DD-8FFD-192C-83D3-9FD7BC7590F0}"/>
                  </a:ext>
                </a:extLst>
              </p:cNvPr>
              <p:cNvPicPr>
                <a:picLocks noChangeAspect="1"/>
              </p:cNvPicPr>
              <p:nvPr/>
            </p:nvPicPr>
            <p:blipFill>
              <a:blip r:embed="rId3"/>
              <a:stretch>
                <a:fillRect/>
              </a:stretch>
            </p:blipFill>
            <p:spPr>
              <a:xfrm>
                <a:off x="424399" y="1425030"/>
                <a:ext cx="6374579" cy="1718149"/>
              </a:xfrm>
              <a:prstGeom prst="rect">
                <a:avLst/>
              </a:prstGeom>
            </p:spPr>
          </p:pic>
          <p:pic>
            <p:nvPicPr>
              <p:cNvPr id="12" name="Picture 11">
                <a:extLst>
                  <a:ext uri="{FF2B5EF4-FFF2-40B4-BE49-F238E27FC236}">
                    <a16:creationId xmlns:a16="http://schemas.microsoft.com/office/drawing/2014/main" id="{9B515E40-0917-9C10-4B2C-5F6605DDAC9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60747" y="3206674"/>
                <a:ext cx="970734" cy="952532"/>
              </a:xfrm>
              <a:prstGeom prst="rect">
                <a:avLst/>
              </a:prstGeom>
            </p:spPr>
          </p:pic>
          <p:pic>
            <p:nvPicPr>
              <p:cNvPr id="13" name="Picture 12" descr="A picture containing text, screenshot, font, logo&#10;&#10;Description automatically generated">
                <a:extLst>
                  <a:ext uri="{FF2B5EF4-FFF2-40B4-BE49-F238E27FC236}">
                    <a16:creationId xmlns:a16="http://schemas.microsoft.com/office/drawing/2014/main" id="{7ACBEF01-B1FE-F6CB-BBA9-5D8CFD804626}"/>
                  </a:ext>
                </a:extLst>
              </p:cNvPr>
              <p:cNvPicPr>
                <a:picLocks noChangeAspect="1"/>
              </p:cNvPicPr>
              <p:nvPr/>
            </p:nvPicPr>
            <p:blipFill>
              <a:blip r:embed="rId7"/>
              <a:stretch>
                <a:fillRect/>
              </a:stretch>
            </p:blipFill>
            <p:spPr>
              <a:xfrm>
                <a:off x="7339914" y="2563863"/>
                <a:ext cx="4008688" cy="1133046"/>
              </a:xfrm>
              <a:prstGeom prst="rect">
                <a:avLst/>
              </a:prstGeom>
            </p:spPr>
          </p:pic>
          <p:pic>
            <p:nvPicPr>
              <p:cNvPr id="14" name="Picture 13" descr="A picture containing text, screenshot, graphics, colorfulness&#10;&#10;Description automatically generated">
                <a:extLst>
                  <a:ext uri="{FF2B5EF4-FFF2-40B4-BE49-F238E27FC236}">
                    <a16:creationId xmlns:a16="http://schemas.microsoft.com/office/drawing/2014/main" id="{24BFF461-71DE-6B39-D3B2-1739ACB0E305}"/>
                  </a:ext>
                </a:extLst>
              </p:cNvPr>
              <p:cNvPicPr>
                <a:picLocks noChangeAspect="1"/>
              </p:cNvPicPr>
              <p:nvPr/>
            </p:nvPicPr>
            <p:blipFill>
              <a:blip r:embed="rId3"/>
              <a:stretch>
                <a:fillRect/>
              </a:stretch>
            </p:blipFill>
            <p:spPr>
              <a:xfrm>
                <a:off x="7339914" y="1498526"/>
                <a:ext cx="3534032" cy="952532"/>
              </a:xfrm>
              <a:prstGeom prst="rect">
                <a:avLst/>
              </a:prstGeom>
            </p:spPr>
          </p:pic>
          <p:pic>
            <p:nvPicPr>
              <p:cNvPr id="15" name="Picture 14">
                <a:extLst>
                  <a:ext uri="{FF2B5EF4-FFF2-40B4-BE49-F238E27FC236}">
                    <a16:creationId xmlns:a16="http://schemas.microsoft.com/office/drawing/2014/main" id="{7B40F978-74FF-E658-B0E9-55102F56BB5D}"/>
                  </a:ext>
                </a:extLst>
              </p:cNvPr>
              <p:cNvPicPr>
                <a:picLocks noChangeAspect="1"/>
              </p:cNvPicPr>
              <p:nvPr/>
            </p:nvPicPr>
            <p:blipFill>
              <a:blip r:embed="rId8"/>
              <a:stretch>
                <a:fillRect/>
              </a:stretch>
            </p:blipFill>
            <p:spPr>
              <a:xfrm>
                <a:off x="7339914" y="495758"/>
                <a:ext cx="1624055" cy="929272"/>
              </a:xfrm>
              <a:prstGeom prst="rect">
                <a:avLst/>
              </a:prstGeom>
            </p:spPr>
          </p:pic>
          <p:sp>
            <p:nvSpPr>
              <p:cNvPr id="17" name="Rectangle 16">
                <a:extLst>
                  <a:ext uri="{FF2B5EF4-FFF2-40B4-BE49-F238E27FC236}">
                    <a16:creationId xmlns:a16="http://schemas.microsoft.com/office/drawing/2014/main" id="{1FC20628-FF90-19F8-97CD-8A01EDA2F4AE}"/>
                  </a:ext>
                </a:extLst>
              </p:cNvPr>
              <p:cNvSpPr/>
              <p:nvPr/>
            </p:nvSpPr>
            <p:spPr>
              <a:xfrm>
                <a:off x="6960497" y="321276"/>
                <a:ext cx="4388105" cy="39014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B78DF9-6EE6-9ABF-62FF-CB631891AC54}"/>
                  </a:ext>
                </a:extLst>
              </p:cNvPr>
              <p:cNvSpPr/>
              <p:nvPr/>
            </p:nvSpPr>
            <p:spPr>
              <a:xfrm>
                <a:off x="6975981" y="4347891"/>
                <a:ext cx="4342321" cy="23519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CD0F4B-3B16-A18A-9E88-987CA7F327D9}"/>
                  </a:ext>
                </a:extLst>
              </p:cNvPr>
              <p:cNvSpPr/>
              <p:nvPr/>
            </p:nvSpPr>
            <p:spPr>
              <a:xfrm>
                <a:off x="321277" y="4347891"/>
                <a:ext cx="6498950" cy="23519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42DC82-F002-6923-6FC8-E0ECD9AAB773}"/>
                  </a:ext>
                </a:extLst>
              </p:cNvPr>
              <p:cNvSpPr/>
              <p:nvPr/>
            </p:nvSpPr>
            <p:spPr>
              <a:xfrm>
                <a:off x="335336" y="321276"/>
                <a:ext cx="6499706" cy="39014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picture containing text, screenshot, graphics, colorfulness&#10;&#10;Description automatically generated">
              <a:extLst>
                <a:ext uri="{FF2B5EF4-FFF2-40B4-BE49-F238E27FC236}">
                  <a16:creationId xmlns:a16="http://schemas.microsoft.com/office/drawing/2014/main" id="{69973162-2D87-CC4C-059C-84776B229A5C}"/>
                </a:ext>
              </a:extLst>
            </p:cNvPr>
            <p:cNvPicPr>
              <a:picLocks noChangeAspect="1"/>
            </p:cNvPicPr>
            <p:nvPr/>
          </p:nvPicPr>
          <p:blipFill>
            <a:blip r:embed="rId3"/>
            <a:stretch>
              <a:fillRect/>
            </a:stretch>
          </p:blipFill>
          <p:spPr>
            <a:xfrm>
              <a:off x="7401298" y="3291118"/>
              <a:ext cx="2047289" cy="310660"/>
            </a:xfrm>
            <a:prstGeom prst="rect">
              <a:avLst/>
            </a:prstGeom>
          </p:spPr>
        </p:pic>
        <p:sp>
          <p:nvSpPr>
            <p:cNvPr id="22" name="Rectangle 21">
              <a:extLst>
                <a:ext uri="{FF2B5EF4-FFF2-40B4-BE49-F238E27FC236}">
                  <a16:creationId xmlns:a16="http://schemas.microsoft.com/office/drawing/2014/main" id="{2C27F7E3-A215-F718-87F1-AFDE83547324}"/>
                </a:ext>
              </a:extLst>
            </p:cNvPr>
            <p:cNvSpPr/>
            <p:nvPr/>
          </p:nvSpPr>
          <p:spPr>
            <a:xfrm>
              <a:off x="7153202" y="2562756"/>
              <a:ext cx="2543483" cy="16720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BA0454-6002-1080-6D34-CDCB646BC407}"/>
                </a:ext>
              </a:extLst>
            </p:cNvPr>
            <p:cNvSpPr/>
            <p:nvPr/>
          </p:nvSpPr>
          <p:spPr>
            <a:xfrm>
              <a:off x="7153202" y="4312832"/>
              <a:ext cx="2543483" cy="21744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screenshot, graphics, colorfulness&#10;&#10;Description automatically generated">
              <a:extLst>
                <a:ext uri="{FF2B5EF4-FFF2-40B4-BE49-F238E27FC236}">
                  <a16:creationId xmlns:a16="http://schemas.microsoft.com/office/drawing/2014/main" id="{6E2D21BF-639D-781F-F935-B1C1F2417E45}"/>
                </a:ext>
              </a:extLst>
            </p:cNvPr>
            <p:cNvPicPr>
              <a:picLocks noChangeAspect="1"/>
            </p:cNvPicPr>
            <p:nvPr/>
          </p:nvPicPr>
          <p:blipFill>
            <a:blip r:embed="rId3"/>
            <a:stretch>
              <a:fillRect/>
            </a:stretch>
          </p:blipFill>
          <p:spPr>
            <a:xfrm>
              <a:off x="7322180" y="4447288"/>
              <a:ext cx="2178422" cy="587153"/>
            </a:xfrm>
            <a:prstGeom prst="rect">
              <a:avLst/>
            </a:prstGeom>
          </p:spPr>
        </p:pic>
        <p:pic>
          <p:nvPicPr>
            <p:cNvPr id="26" name="Picture 25" descr="A picture containing text, screenshot, graphics, colorfulness&#10;&#10;Description automatically generated">
              <a:extLst>
                <a:ext uri="{FF2B5EF4-FFF2-40B4-BE49-F238E27FC236}">
                  <a16:creationId xmlns:a16="http://schemas.microsoft.com/office/drawing/2014/main" id="{EB9FF9F6-0B39-9A51-B54C-F768C99111F7}"/>
                </a:ext>
              </a:extLst>
            </p:cNvPr>
            <p:cNvPicPr>
              <a:picLocks noChangeAspect="1"/>
            </p:cNvPicPr>
            <p:nvPr/>
          </p:nvPicPr>
          <p:blipFill>
            <a:blip r:embed="rId3"/>
            <a:stretch>
              <a:fillRect/>
            </a:stretch>
          </p:blipFill>
          <p:spPr>
            <a:xfrm>
              <a:off x="7322180" y="5079951"/>
              <a:ext cx="2178422" cy="587153"/>
            </a:xfrm>
            <a:prstGeom prst="rect">
              <a:avLst/>
            </a:prstGeom>
          </p:spPr>
        </p:pic>
        <p:pic>
          <p:nvPicPr>
            <p:cNvPr id="27" name="Picture 26" descr="A picture containing text, screenshot, graphics, colorfulness&#10;&#10;Description automatically generated">
              <a:extLst>
                <a:ext uri="{FF2B5EF4-FFF2-40B4-BE49-F238E27FC236}">
                  <a16:creationId xmlns:a16="http://schemas.microsoft.com/office/drawing/2014/main" id="{01225DA9-8166-2A66-F733-2714EBF9B546}"/>
                </a:ext>
              </a:extLst>
            </p:cNvPr>
            <p:cNvPicPr>
              <a:picLocks noChangeAspect="1"/>
            </p:cNvPicPr>
            <p:nvPr/>
          </p:nvPicPr>
          <p:blipFill>
            <a:blip r:embed="rId3"/>
            <a:stretch>
              <a:fillRect/>
            </a:stretch>
          </p:blipFill>
          <p:spPr>
            <a:xfrm>
              <a:off x="7322180" y="5745122"/>
              <a:ext cx="2178422" cy="587153"/>
            </a:xfrm>
            <a:prstGeom prst="rect">
              <a:avLst/>
            </a:prstGeom>
          </p:spPr>
        </p:pic>
        <p:pic>
          <p:nvPicPr>
            <p:cNvPr id="29" name="Picture 28">
              <a:extLst>
                <a:ext uri="{FF2B5EF4-FFF2-40B4-BE49-F238E27FC236}">
                  <a16:creationId xmlns:a16="http://schemas.microsoft.com/office/drawing/2014/main" id="{3EDF6D79-DA0F-A5BA-9EBD-BE62D445DE9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84570" y="4391135"/>
              <a:ext cx="521931" cy="521931"/>
            </a:xfrm>
            <a:prstGeom prst="rect">
              <a:avLst/>
            </a:prstGeom>
          </p:spPr>
        </p:pic>
        <p:pic>
          <p:nvPicPr>
            <p:cNvPr id="30" name="Picture 29">
              <a:extLst>
                <a:ext uri="{FF2B5EF4-FFF2-40B4-BE49-F238E27FC236}">
                  <a16:creationId xmlns:a16="http://schemas.microsoft.com/office/drawing/2014/main" id="{D7ED5C7D-4170-BD1D-A4CA-A3D5D08369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35188" y="5895917"/>
              <a:ext cx="521931" cy="521931"/>
            </a:xfrm>
            <a:prstGeom prst="rect">
              <a:avLst/>
            </a:prstGeom>
          </p:spPr>
        </p:pic>
        <p:pic>
          <p:nvPicPr>
            <p:cNvPr id="31" name="Picture 30">
              <a:extLst>
                <a:ext uri="{FF2B5EF4-FFF2-40B4-BE49-F238E27FC236}">
                  <a16:creationId xmlns:a16="http://schemas.microsoft.com/office/drawing/2014/main" id="{2EB3ECFD-E2CA-6C9E-BC5E-F837793F01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130038" y="5895461"/>
              <a:ext cx="521931" cy="521931"/>
            </a:xfrm>
            <a:prstGeom prst="rect">
              <a:avLst/>
            </a:prstGeom>
          </p:spPr>
        </p:pic>
        <p:pic>
          <p:nvPicPr>
            <p:cNvPr id="32" name="Picture 31">
              <a:extLst>
                <a:ext uri="{FF2B5EF4-FFF2-40B4-BE49-F238E27FC236}">
                  <a16:creationId xmlns:a16="http://schemas.microsoft.com/office/drawing/2014/main" id="{AF02B137-D223-CBFE-AFE2-9CF240F335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37135" y="3647288"/>
              <a:ext cx="521931" cy="521931"/>
            </a:xfrm>
            <a:prstGeom prst="rect">
              <a:avLst/>
            </a:prstGeom>
          </p:spPr>
        </p:pic>
      </p:grpSp>
    </p:spTree>
    <p:extLst>
      <p:ext uri="{BB962C8B-B14F-4D97-AF65-F5344CB8AC3E}">
        <p14:creationId xmlns:p14="http://schemas.microsoft.com/office/powerpoint/2010/main" val="375585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8CCC-443B-9A4E-CC30-1E3ABE5226F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F307CB4C-D859-8BFB-03D1-B755C1DA1616}"/>
              </a:ext>
            </a:extLst>
          </p:cNvPr>
          <p:cNvSpPr>
            <a:spLocks noGrp="1"/>
          </p:cNvSpPr>
          <p:nvPr>
            <p:ph sz="quarter" idx="13"/>
          </p:nvPr>
        </p:nvSpPr>
        <p:spPr>
          <a:xfrm>
            <a:off x="1812175" y="1500188"/>
            <a:ext cx="7869988" cy="4979987"/>
          </a:xfrm>
        </p:spPr>
        <p:txBody>
          <a:bodyPr/>
          <a:lstStyle/>
          <a:p>
            <a:pPr marL="0" indent="0">
              <a:buNone/>
            </a:pPr>
            <a:r>
              <a:rPr lang="en-US" dirty="0"/>
              <a:t>July 2023</a:t>
            </a:r>
          </a:p>
          <a:p>
            <a:pPr marL="0" indent="0">
              <a:buNone/>
            </a:pPr>
            <a:r>
              <a:rPr lang="en-US" sz="1050" dirty="0"/>
              <a:t>Welcome to the communications and brand guidance book for Aspect GWR's LGBT+ Network. At Aspect, we pride ourselves on fostering an inclusive and supportive environment for all individuals, regardless of their sexual orientation, gender identity, or expression. We believe that diversity is not only essential but also enriching to our organisation. </a:t>
            </a:r>
          </a:p>
          <a:p>
            <a:pPr marL="0" indent="0">
              <a:buNone/>
            </a:pPr>
            <a:r>
              <a:rPr lang="en-US" sz="1050" dirty="0"/>
              <a:t>This comprehensive guide has been carefully curated to establish a clear and consistent brand identity for our LGBT+ Network, ensuring that our messaging, visuals, and communications reflect our values of equality, respect, and celebration of diversity. Whether you're a member of our LGBT+ Network, a colleague, or a supporter, this book will provide you with the essential tools and resources to confidently represent our vibrant community while upholding our commitment to inclusivity. Let's come together to create a brand that resonates, empowers, and inspires both within and beyond our organisation.</a:t>
            </a:r>
          </a:p>
          <a:p>
            <a:pPr marL="0" indent="0">
              <a:buNone/>
            </a:pPr>
            <a:endParaRPr lang="en-US" sz="1050" dirty="0"/>
          </a:p>
          <a:p>
            <a:pPr marL="0" indent="0">
              <a:buNone/>
            </a:pPr>
            <a:endParaRPr lang="en-US" sz="1050" dirty="0"/>
          </a:p>
          <a:p>
            <a:pPr marL="0" indent="0">
              <a:buNone/>
            </a:pPr>
            <a:r>
              <a:rPr lang="en-US" sz="1050" dirty="0"/>
              <a:t>Jordan Jones (They/Them)</a:t>
            </a:r>
          </a:p>
          <a:p>
            <a:pPr marL="0" indent="0">
              <a:buNone/>
            </a:pPr>
            <a:r>
              <a:rPr lang="en-US" sz="1050" dirty="0"/>
              <a:t>Aspect Education &amp; Communications Lead </a:t>
            </a:r>
          </a:p>
        </p:txBody>
      </p:sp>
      <p:sp>
        <p:nvSpPr>
          <p:cNvPr id="4" name="Slide Number Placeholder 3">
            <a:extLst>
              <a:ext uri="{FF2B5EF4-FFF2-40B4-BE49-F238E27FC236}">
                <a16:creationId xmlns:a16="http://schemas.microsoft.com/office/drawing/2014/main" id="{DAB3CA28-5404-2346-3427-2FBB56AB9D01}"/>
              </a:ext>
            </a:extLst>
          </p:cNvPr>
          <p:cNvSpPr>
            <a:spLocks noGrp="1"/>
          </p:cNvSpPr>
          <p:nvPr>
            <p:ph type="sldNum" sz="quarter" idx="16"/>
          </p:nvPr>
        </p:nvSpPr>
        <p:spPr/>
        <p:txBody>
          <a:bodyPr/>
          <a:lstStyle/>
          <a:p>
            <a:fld id="{B6A5B515-3402-E240-B8D9-7F1CE33F4A78}" type="slidenum">
              <a:rPr lang="en-US" smtClean="0"/>
              <a:pPr/>
              <a:t>3</a:t>
            </a:fld>
            <a:endParaRPr lang="en-US" dirty="0"/>
          </a:p>
        </p:txBody>
      </p:sp>
      <p:pic>
        <p:nvPicPr>
          <p:cNvPr id="6" name="Picture 5" descr="A picture containing black, darkness&#10;&#10;Description automatically generated">
            <a:extLst>
              <a:ext uri="{FF2B5EF4-FFF2-40B4-BE49-F238E27FC236}">
                <a16:creationId xmlns:a16="http://schemas.microsoft.com/office/drawing/2014/main" id="{176209C6-D9D8-5B9F-B470-D0C12F43A5D1}"/>
              </a:ext>
            </a:extLst>
          </p:cNvPr>
          <p:cNvPicPr>
            <a:picLocks noChangeAspect="1"/>
          </p:cNvPicPr>
          <p:nvPr/>
        </p:nvPicPr>
        <p:blipFill>
          <a:blip r:embed="rId2"/>
          <a:stretch>
            <a:fillRect/>
          </a:stretch>
        </p:blipFill>
        <p:spPr>
          <a:xfrm>
            <a:off x="1661937" y="3230066"/>
            <a:ext cx="2214004" cy="535908"/>
          </a:xfrm>
          <a:prstGeom prst="rect">
            <a:avLst/>
          </a:prstGeom>
        </p:spPr>
      </p:pic>
      <p:pic>
        <p:nvPicPr>
          <p:cNvPr id="8" name="Picture 7" descr="A person standing in front of a train&#10;&#10;Description automatically generated">
            <a:extLst>
              <a:ext uri="{FF2B5EF4-FFF2-40B4-BE49-F238E27FC236}">
                <a16:creationId xmlns:a16="http://schemas.microsoft.com/office/drawing/2014/main" id="{10F827FE-2ABE-0C14-DC7C-BEC2292EA068}"/>
              </a:ext>
            </a:extLst>
          </p:cNvPr>
          <p:cNvPicPr>
            <a:picLocks noChangeAspect="1"/>
          </p:cNvPicPr>
          <p:nvPr/>
        </p:nvPicPr>
        <p:blipFill rotWithShape="1">
          <a:blip r:embed="rId3"/>
          <a:srcRect l="11961" t="14439" r="30437" b="11588"/>
          <a:stretch/>
        </p:blipFill>
        <p:spPr>
          <a:xfrm>
            <a:off x="187805" y="1579967"/>
            <a:ext cx="1623762" cy="1563913"/>
          </a:xfrm>
          <a:prstGeom prst="rect">
            <a:avLst/>
          </a:prstGeom>
        </p:spPr>
      </p:pic>
    </p:spTree>
    <p:extLst>
      <p:ext uri="{BB962C8B-B14F-4D97-AF65-F5344CB8AC3E}">
        <p14:creationId xmlns:p14="http://schemas.microsoft.com/office/powerpoint/2010/main" val="318986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FA2A7-E7E8-3A3A-7D41-71CC6234C986}"/>
              </a:ext>
            </a:extLst>
          </p:cNvPr>
          <p:cNvSpPr txBox="1"/>
          <p:nvPr/>
        </p:nvSpPr>
        <p:spPr>
          <a:xfrm>
            <a:off x="301997" y="1337704"/>
            <a:ext cx="8249478" cy="707886"/>
          </a:xfrm>
          <a:prstGeom prst="rect">
            <a:avLst/>
          </a:prstGeom>
          <a:noFill/>
        </p:spPr>
        <p:txBody>
          <a:bodyPr wrap="square" rtlCol="0">
            <a:spAutoFit/>
          </a:bodyPr>
          <a:lstStyle/>
          <a:p>
            <a:r>
              <a:rPr lang="en-US" sz="4000" dirty="0">
                <a:solidFill>
                  <a:schemeClr val="bg1"/>
                </a:solidFill>
                <a:latin typeface="Glypha LT Std" panose="02060503030505020204" pitchFamily="18" charset="77"/>
              </a:rPr>
              <a:t>Typeface and Colours</a:t>
            </a:r>
            <a:endParaRPr lang="en-US" dirty="0">
              <a:solidFill>
                <a:schemeClr val="bg1"/>
              </a:solidFill>
              <a:latin typeface="Glypha LT Std" panose="02060503030505020204" pitchFamily="18" charset="77"/>
            </a:endParaRPr>
          </a:p>
        </p:txBody>
      </p:sp>
      <p:sp>
        <p:nvSpPr>
          <p:cNvPr id="3" name="TextBox 2">
            <a:extLst>
              <a:ext uri="{FF2B5EF4-FFF2-40B4-BE49-F238E27FC236}">
                <a16:creationId xmlns:a16="http://schemas.microsoft.com/office/drawing/2014/main" id="{C2511659-C30D-FA7C-5CE6-2B0AEE25708A}"/>
              </a:ext>
            </a:extLst>
          </p:cNvPr>
          <p:cNvSpPr txBox="1"/>
          <p:nvPr/>
        </p:nvSpPr>
        <p:spPr>
          <a:xfrm>
            <a:off x="301997" y="2120348"/>
            <a:ext cx="8249478" cy="1084912"/>
          </a:xfrm>
          <a:prstGeom prst="rect">
            <a:avLst/>
          </a:prstGeom>
          <a:noFill/>
        </p:spPr>
        <p:txBody>
          <a:bodyPr wrap="square" rtlCol="0">
            <a:spAutoFit/>
          </a:bodyPr>
          <a:lstStyle/>
          <a:p>
            <a:r>
              <a:rPr lang="en-US" sz="2800" dirty="0">
                <a:solidFill>
                  <a:schemeClr val="bg1"/>
                </a:solidFill>
                <a:latin typeface="Univers Light" panose="020B0403020202020204" pitchFamily="34" charset="0"/>
              </a:rPr>
              <a:t>This section covers:</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Sizing</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Available Colours</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Available Typefaces</a:t>
            </a:r>
          </a:p>
          <a:p>
            <a:pPr marL="171450" indent="-171450">
              <a:buFont typeface="Arial" panose="020B0604020202020204" pitchFamily="34" charset="0"/>
              <a:buChar char="•"/>
            </a:pPr>
            <a:endParaRPr lang="en-US" sz="500" dirty="0">
              <a:solidFill>
                <a:schemeClr val="bg1"/>
              </a:solidFill>
              <a:latin typeface="Univers Light" panose="020B0403020202020204" pitchFamily="34" charset="0"/>
            </a:endParaRPr>
          </a:p>
        </p:txBody>
      </p:sp>
    </p:spTree>
    <p:extLst>
      <p:ext uri="{BB962C8B-B14F-4D97-AF65-F5344CB8AC3E}">
        <p14:creationId xmlns:p14="http://schemas.microsoft.com/office/powerpoint/2010/main" val="186197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3D7A-B0ED-6C73-79C6-C07B4E19B642}"/>
              </a:ext>
            </a:extLst>
          </p:cNvPr>
          <p:cNvSpPr>
            <a:spLocks noGrp="1"/>
          </p:cNvSpPr>
          <p:nvPr>
            <p:ph type="title"/>
          </p:nvPr>
        </p:nvSpPr>
        <p:spPr/>
        <p:txBody>
          <a:bodyPr/>
          <a:lstStyle/>
          <a:p>
            <a:r>
              <a:rPr lang="en-US" dirty="0"/>
              <a:t>Typeface</a:t>
            </a:r>
          </a:p>
        </p:txBody>
      </p:sp>
      <p:pic>
        <p:nvPicPr>
          <p:cNvPr id="6" name="Content Placeholder 5" descr="A screenshot of a computer&#10;&#10;Description automatically generated">
            <a:extLst>
              <a:ext uri="{FF2B5EF4-FFF2-40B4-BE49-F238E27FC236}">
                <a16:creationId xmlns:a16="http://schemas.microsoft.com/office/drawing/2014/main" id="{722CA2D9-4FFD-06C7-0069-34016E9402EB}"/>
              </a:ext>
            </a:extLst>
          </p:cNvPr>
          <p:cNvPicPr>
            <a:picLocks noGrp="1" noChangeAspect="1"/>
          </p:cNvPicPr>
          <p:nvPr>
            <p:ph sz="quarter" idx="13"/>
          </p:nvPr>
        </p:nvPicPr>
        <p:blipFill>
          <a:blip r:embed="rId2"/>
          <a:stretch>
            <a:fillRect/>
          </a:stretch>
        </p:blipFill>
        <p:spPr>
          <a:xfrm>
            <a:off x="566319" y="1308524"/>
            <a:ext cx="8773361" cy="5497279"/>
          </a:xfrm>
        </p:spPr>
      </p:pic>
      <p:sp>
        <p:nvSpPr>
          <p:cNvPr id="4" name="Slide Number Placeholder 3">
            <a:extLst>
              <a:ext uri="{FF2B5EF4-FFF2-40B4-BE49-F238E27FC236}">
                <a16:creationId xmlns:a16="http://schemas.microsoft.com/office/drawing/2014/main" id="{BA0D6AE7-EAF2-55DC-FBEF-9752416F9F15}"/>
              </a:ext>
            </a:extLst>
          </p:cNvPr>
          <p:cNvSpPr>
            <a:spLocks noGrp="1"/>
          </p:cNvSpPr>
          <p:nvPr>
            <p:ph type="sldNum" sz="quarter" idx="16"/>
          </p:nvPr>
        </p:nvSpPr>
        <p:spPr/>
        <p:txBody>
          <a:bodyPr/>
          <a:lstStyle/>
          <a:p>
            <a:fld id="{B6A5B515-3402-E240-B8D9-7F1CE33F4A78}" type="slidenum">
              <a:rPr lang="en-US" smtClean="0"/>
              <a:pPr/>
              <a:t>5</a:t>
            </a:fld>
            <a:endParaRPr lang="en-US" dirty="0"/>
          </a:p>
        </p:txBody>
      </p:sp>
    </p:spTree>
    <p:extLst>
      <p:ext uri="{BB962C8B-B14F-4D97-AF65-F5344CB8AC3E}">
        <p14:creationId xmlns:p14="http://schemas.microsoft.com/office/powerpoint/2010/main" val="216840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E0F7-4DC9-9122-6CCD-DFD5AEB62F01}"/>
              </a:ext>
            </a:extLst>
          </p:cNvPr>
          <p:cNvSpPr>
            <a:spLocks noGrp="1"/>
          </p:cNvSpPr>
          <p:nvPr>
            <p:ph type="title"/>
          </p:nvPr>
        </p:nvSpPr>
        <p:spPr/>
        <p:txBody>
          <a:bodyPr/>
          <a:lstStyle/>
          <a:p>
            <a:r>
              <a:rPr lang="en-US" dirty="0"/>
              <a:t>Typeface</a:t>
            </a:r>
          </a:p>
        </p:txBody>
      </p:sp>
      <p:pic>
        <p:nvPicPr>
          <p:cNvPr id="6" name="Content Placeholder 5" descr="A close-up of a text&#10;&#10;Description automatically generated">
            <a:extLst>
              <a:ext uri="{FF2B5EF4-FFF2-40B4-BE49-F238E27FC236}">
                <a16:creationId xmlns:a16="http://schemas.microsoft.com/office/drawing/2014/main" id="{33FA121A-5F1A-808D-41B2-6E867EBA5F16}"/>
              </a:ext>
            </a:extLst>
          </p:cNvPr>
          <p:cNvPicPr>
            <a:picLocks noGrp="1" noChangeAspect="1"/>
          </p:cNvPicPr>
          <p:nvPr>
            <p:ph sz="quarter" idx="13"/>
          </p:nvPr>
        </p:nvPicPr>
        <p:blipFill>
          <a:blip r:embed="rId2"/>
          <a:stretch>
            <a:fillRect/>
          </a:stretch>
        </p:blipFill>
        <p:spPr>
          <a:xfrm>
            <a:off x="552450" y="1308524"/>
            <a:ext cx="8801099" cy="5394941"/>
          </a:xfrm>
        </p:spPr>
      </p:pic>
      <p:sp>
        <p:nvSpPr>
          <p:cNvPr id="4" name="Slide Number Placeholder 3">
            <a:extLst>
              <a:ext uri="{FF2B5EF4-FFF2-40B4-BE49-F238E27FC236}">
                <a16:creationId xmlns:a16="http://schemas.microsoft.com/office/drawing/2014/main" id="{F3FFE118-72EF-9AEE-8FAF-795A6F017820}"/>
              </a:ext>
            </a:extLst>
          </p:cNvPr>
          <p:cNvSpPr>
            <a:spLocks noGrp="1"/>
          </p:cNvSpPr>
          <p:nvPr>
            <p:ph type="sldNum" sz="quarter" idx="16"/>
          </p:nvPr>
        </p:nvSpPr>
        <p:spPr/>
        <p:txBody>
          <a:bodyPr/>
          <a:lstStyle/>
          <a:p>
            <a:fld id="{B6A5B515-3402-E240-B8D9-7F1CE33F4A78}" type="slidenum">
              <a:rPr lang="en-US" smtClean="0"/>
              <a:pPr/>
              <a:t>6</a:t>
            </a:fld>
            <a:endParaRPr lang="en-US" dirty="0"/>
          </a:p>
        </p:txBody>
      </p:sp>
    </p:spTree>
    <p:extLst>
      <p:ext uri="{BB962C8B-B14F-4D97-AF65-F5344CB8AC3E}">
        <p14:creationId xmlns:p14="http://schemas.microsoft.com/office/powerpoint/2010/main" val="1678206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D451-67B2-A848-0598-EAD60DCB1F66}"/>
              </a:ext>
            </a:extLst>
          </p:cNvPr>
          <p:cNvSpPr>
            <a:spLocks noGrp="1"/>
          </p:cNvSpPr>
          <p:nvPr>
            <p:ph type="title"/>
          </p:nvPr>
        </p:nvSpPr>
        <p:spPr/>
        <p:txBody>
          <a:bodyPr/>
          <a:lstStyle/>
          <a:p>
            <a:r>
              <a:rPr lang="en-US" dirty="0"/>
              <a:t>GWR colour pallet</a:t>
            </a:r>
          </a:p>
        </p:txBody>
      </p:sp>
      <p:pic>
        <p:nvPicPr>
          <p:cNvPr id="6" name="Content Placeholder 5">
            <a:extLst>
              <a:ext uri="{FF2B5EF4-FFF2-40B4-BE49-F238E27FC236}">
                <a16:creationId xmlns:a16="http://schemas.microsoft.com/office/drawing/2014/main" id="{D439E3A6-0473-5764-8F48-1CBCF77990F1}"/>
              </a:ext>
            </a:extLst>
          </p:cNvPr>
          <p:cNvPicPr>
            <a:picLocks noGrp="1" noChangeAspect="1"/>
          </p:cNvPicPr>
          <p:nvPr>
            <p:ph sz="quarter" idx="13"/>
          </p:nvPr>
        </p:nvPicPr>
        <p:blipFill>
          <a:blip r:embed="rId2"/>
          <a:stretch>
            <a:fillRect/>
          </a:stretch>
        </p:blipFill>
        <p:spPr>
          <a:xfrm>
            <a:off x="486203" y="1308524"/>
            <a:ext cx="8933594" cy="5485809"/>
          </a:xfrm>
        </p:spPr>
      </p:pic>
      <p:sp>
        <p:nvSpPr>
          <p:cNvPr id="4" name="Slide Number Placeholder 3">
            <a:extLst>
              <a:ext uri="{FF2B5EF4-FFF2-40B4-BE49-F238E27FC236}">
                <a16:creationId xmlns:a16="http://schemas.microsoft.com/office/drawing/2014/main" id="{DE23F465-7175-22FC-AB3B-75874C69685F}"/>
              </a:ext>
            </a:extLst>
          </p:cNvPr>
          <p:cNvSpPr>
            <a:spLocks noGrp="1"/>
          </p:cNvSpPr>
          <p:nvPr>
            <p:ph type="sldNum" sz="quarter" idx="16"/>
          </p:nvPr>
        </p:nvSpPr>
        <p:spPr/>
        <p:txBody>
          <a:bodyPr/>
          <a:lstStyle/>
          <a:p>
            <a:fld id="{B6A5B515-3402-E240-B8D9-7F1CE33F4A78}" type="slidenum">
              <a:rPr lang="en-US" smtClean="0"/>
              <a:pPr/>
              <a:t>7</a:t>
            </a:fld>
            <a:endParaRPr lang="en-US" dirty="0"/>
          </a:p>
        </p:txBody>
      </p:sp>
    </p:spTree>
    <p:extLst>
      <p:ext uri="{BB962C8B-B14F-4D97-AF65-F5344CB8AC3E}">
        <p14:creationId xmlns:p14="http://schemas.microsoft.com/office/powerpoint/2010/main" val="1977014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93AA-452F-25A9-4F24-DC46064099EF}"/>
              </a:ext>
            </a:extLst>
          </p:cNvPr>
          <p:cNvSpPr>
            <a:spLocks noGrp="1"/>
          </p:cNvSpPr>
          <p:nvPr>
            <p:ph type="title"/>
          </p:nvPr>
        </p:nvSpPr>
        <p:spPr/>
        <p:txBody>
          <a:bodyPr/>
          <a:lstStyle/>
          <a:p>
            <a:r>
              <a:rPr lang="en-US" dirty="0"/>
              <a:t>Pride colour pallet </a:t>
            </a:r>
          </a:p>
        </p:txBody>
      </p:sp>
      <p:sp>
        <p:nvSpPr>
          <p:cNvPr id="3" name="Content Placeholder 2">
            <a:extLst>
              <a:ext uri="{FF2B5EF4-FFF2-40B4-BE49-F238E27FC236}">
                <a16:creationId xmlns:a16="http://schemas.microsoft.com/office/drawing/2014/main" id="{3637C029-2F32-B5DB-D88B-72BDC53F49EA}"/>
              </a:ext>
            </a:extLst>
          </p:cNvPr>
          <p:cNvSpPr>
            <a:spLocks noGrp="1"/>
          </p:cNvSpPr>
          <p:nvPr>
            <p:ph sz="quarter" idx="13"/>
          </p:nvPr>
        </p:nvSpPr>
        <p:spPr/>
        <p:txBody>
          <a:bodyPr/>
          <a:lstStyle/>
          <a:p>
            <a:endParaRPr lang="en-US"/>
          </a:p>
        </p:txBody>
      </p:sp>
      <p:sp>
        <p:nvSpPr>
          <p:cNvPr id="4" name="Slide Number Placeholder 3">
            <a:extLst>
              <a:ext uri="{FF2B5EF4-FFF2-40B4-BE49-F238E27FC236}">
                <a16:creationId xmlns:a16="http://schemas.microsoft.com/office/drawing/2014/main" id="{83F303D9-4797-174A-EDCE-46CE4C4E515C}"/>
              </a:ext>
            </a:extLst>
          </p:cNvPr>
          <p:cNvSpPr>
            <a:spLocks noGrp="1"/>
          </p:cNvSpPr>
          <p:nvPr>
            <p:ph type="sldNum" sz="quarter" idx="16"/>
          </p:nvPr>
        </p:nvSpPr>
        <p:spPr/>
        <p:txBody>
          <a:bodyPr/>
          <a:lstStyle/>
          <a:p>
            <a:fld id="{B6A5B515-3402-E240-B8D9-7F1CE33F4A78}" type="slidenum">
              <a:rPr lang="en-US" smtClean="0"/>
              <a:pPr/>
              <a:t>8</a:t>
            </a:fld>
            <a:endParaRPr lang="en-US" dirty="0"/>
          </a:p>
        </p:txBody>
      </p:sp>
    </p:spTree>
    <p:extLst>
      <p:ext uri="{BB962C8B-B14F-4D97-AF65-F5344CB8AC3E}">
        <p14:creationId xmlns:p14="http://schemas.microsoft.com/office/powerpoint/2010/main" val="180364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FA2A7-E7E8-3A3A-7D41-71CC6234C986}"/>
              </a:ext>
            </a:extLst>
          </p:cNvPr>
          <p:cNvSpPr txBox="1"/>
          <p:nvPr/>
        </p:nvSpPr>
        <p:spPr>
          <a:xfrm>
            <a:off x="301997" y="1337704"/>
            <a:ext cx="8249478" cy="707886"/>
          </a:xfrm>
          <a:prstGeom prst="rect">
            <a:avLst/>
          </a:prstGeom>
          <a:noFill/>
        </p:spPr>
        <p:txBody>
          <a:bodyPr wrap="square" rtlCol="0">
            <a:spAutoFit/>
          </a:bodyPr>
          <a:lstStyle/>
          <a:p>
            <a:r>
              <a:rPr lang="en-US" sz="4000" dirty="0">
                <a:solidFill>
                  <a:schemeClr val="bg1"/>
                </a:solidFill>
                <a:latin typeface="Glypha LT Std" panose="02060503030505020204" pitchFamily="18" charset="77"/>
              </a:rPr>
              <a:t>Aspect’s asset suite</a:t>
            </a:r>
            <a:endParaRPr lang="en-US" dirty="0">
              <a:solidFill>
                <a:schemeClr val="bg1"/>
              </a:solidFill>
              <a:latin typeface="Glypha LT Std" panose="02060503030505020204" pitchFamily="18" charset="77"/>
            </a:endParaRPr>
          </a:p>
        </p:txBody>
      </p:sp>
      <p:sp>
        <p:nvSpPr>
          <p:cNvPr id="3" name="TextBox 2">
            <a:extLst>
              <a:ext uri="{FF2B5EF4-FFF2-40B4-BE49-F238E27FC236}">
                <a16:creationId xmlns:a16="http://schemas.microsoft.com/office/drawing/2014/main" id="{C2511659-C30D-FA7C-5CE6-2B0AEE25708A}"/>
              </a:ext>
            </a:extLst>
          </p:cNvPr>
          <p:cNvSpPr txBox="1"/>
          <p:nvPr/>
        </p:nvSpPr>
        <p:spPr>
          <a:xfrm>
            <a:off x="301997" y="2120348"/>
            <a:ext cx="8249478" cy="1007968"/>
          </a:xfrm>
          <a:prstGeom prst="rect">
            <a:avLst/>
          </a:prstGeom>
          <a:noFill/>
        </p:spPr>
        <p:txBody>
          <a:bodyPr wrap="square" rtlCol="0">
            <a:spAutoFit/>
          </a:bodyPr>
          <a:lstStyle/>
          <a:p>
            <a:r>
              <a:rPr lang="en-US" sz="2800" dirty="0">
                <a:solidFill>
                  <a:schemeClr val="bg1"/>
                </a:solidFill>
                <a:latin typeface="Univers Light" panose="020B0403020202020204" pitchFamily="34" charset="0"/>
              </a:rPr>
              <a:t>This section covers:</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An overview of the assets available</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Sizing</a:t>
            </a:r>
          </a:p>
          <a:p>
            <a:pPr marL="171450" indent="-171450">
              <a:buFont typeface="Arial" panose="020B0604020202020204" pitchFamily="34" charset="0"/>
              <a:buChar char="•"/>
            </a:pPr>
            <a:r>
              <a:rPr lang="en-US" sz="1050" dirty="0">
                <a:solidFill>
                  <a:schemeClr val="bg1"/>
                </a:solidFill>
                <a:latin typeface="Univers Light" panose="020B0403020202020204" pitchFamily="34" charset="0"/>
              </a:rPr>
              <a:t>Dos and Don’ts</a:t>
            </a:r>
            <a:endParaRPr lang="en-US" sz="500" dirty="0">
              <a:solidFill>
                <a:schemeClr val="bg1"/>
              </a:solidFill>
              <a:latin typeface="Univers Light" panose="020B0403020202020204" pitchFamily="34" charset="0"/>
            </a:endParaRPr>
          </a:p>
        </p:txBody>
      </p:sp>
    </p:spTree>
    <p:extLst>
      <p:ext uri="{BB962C8B-B14F-4D97-AF65-F5344CB8AC3E}">
        <p14:creationId xmlns:p14="http://schemas.microsoft.com/office/powerpoint/2010/main" val="4062025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1816</TotalTime>
  <Words>534</Words>
  <Application>Microsoft Macintosh PowerPoint</Application>
  <PresentationFormat>A4 Paper (210x297 mm)</PresentationFormat>
  <Paragraphs>71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Glypha LT Std</vt:lpstr>
      <vt:lpstr>Univers Light</vt:lpstr>
      <vt:lpstr>Office Theme</vt:lpstr>
      <vt:lpstr>PowerPoint Presentation</vt:lpstr>
      <vt:lpstr>Contents</vt:lpstr>
      <vt:lpstr>Introduction</vt:lpstr>
      <vt:lpstr>PowerPoint Presentation</vt:lpstr>
      <vt:lpstr>Typeface</vt:lpstr>
      <vt:lpstr>Typeface</vt:lpstr>
      <vt:lpstr>GWR colour pallet</vt:lpstr>
      <vt:lpstr>Pride colour pallet </vt:lpstr>
      <vt:lpstr>PowerPoint Presentation</vt:lpstr>
      <vt:lpstr>Managing Assets</vt:lpstr>
      <vt:lpstr>GWR &amp; Aspect logos</vt:lpstr>
      <vt:lpstr>Posters</vt:lpstr>
      <vt:lpstr>Email Communications</vt:lpstr>
      <vt:lpstr>Education Pieces</vt:lpstr>
      <vt:lpstr>Videos</vt:lpstr>
      <vt:lpstr>Photos</vt:lpstr>
      <vt:lpstr>Presentations</vt:lpstr>
      <vt:lpstr>Badges</vt:lpstr>
      <vt:lpstr>Lanyards</vt:lpstr>
      <vt:lpstr>Email signatures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Jones</dc:creator>
  <cp:lastModifiedBy>Jordan Jones</cp:lastModifiedBy>
  <cp:revision>1</cp:revision>
  <dcterms:created xsi:type="dcterms:W3CDTF">2023-07-04T14:49:51Z</dcterms:created>
  <dcterms:modified xsi:type="dcterms:W3CDTF">2023-07-07T15:41:28Z</dcterms:modified>
</cp:coreProperties>
</file>